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61" r:id="rId2"/>
  </p:sldMasterIdLst>
  <p:notesMasterIdLst>
    <p:notesMasterId r:id="rId24"/>
  </p:notesMasterIdLst>
  <p:sldIdLst>
    <p:sldId id="256" r:id="rId3"/>
    <p:sldId id="417" r:id="rId4"/>
    <p:sldId id="438" r:id="rId5"/>
    <p:sldId id="442" r:id="rId6"/>
    <p:sldId id="424" r:id="rId7"/>
    <p:sldId id="441" r:id="rId8"/>
    <p:sldId id="440" r:id="rId9"/>
    <p:sldId id="426" r:id="rId10"/>
    <p:sldId id="257" r:id="rId11"/>
    <p:sldId id="261" r:id="rId12"/>
    <p:sldId id="262" r:id="rId13"/>
    <p:sldId id="263" r:id="rId14"/>
    <p:sldId id="264" r:id="rId15"/>
    <p:sldId id="265" r:id="rId16"/>
    <p:sldId id="266" r:id="rId17"/>
    <p:sldId id="258" r:id="rId18"/>
    <p:sldId id="259" r:id="rId19"/>
    <p:sldId id="260" r:id="rId20"/>
    <p:sldId id="267" r:id="rId21"/>
    <p:sldId id="268" r:id="rId22"/>
    <p:sldId id="269"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Helvetica Neue" panose="020B0604020202020204" charset="0"/>
      <p:regular r:id="rId29"/>
      <p:bold r:id="rId30"/>
      <p:italic r:id="rId31"/>
      <p:boldItalic r:id="rId32"/>
    </p:embeddedFont>
    <p:embeddedFont>
      <p:font typeface="Noto Sans" panose="020B0502040504020204" pitchFamily="34" charset="0"/>
      <p:regular r:id="rId33"/>
      <p:bold r:id="rId34"/>
      <p:italic r:id="rId35"/>
      <p:boldItalic r:id="rId36"/>
    </p:embeddedFont>
    <p:embeddedFont>
      <p:font typeface="Open Sans" panose="020B0606030504020204" pitchFamily="34" charset="0"/>
      <p:regular r:id="rId37"/>
      <p:bold r:id="rId38"/>
      <p:italic r:id="rId39"/>
      <p:boldItalic r:id="rId40"/>
    </p:embeddedFont>
    <p:embeddedFont>
      <p:font typeface="Roboto" panose="02000000000000000000" pitchFamily="2"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87" d="100"/>
          <a:sy n="187" d="100"/>
        </p:scale>
        <p:origin x="162" y="4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19.xml"/><Relationship Id="rId34" Type="http://schemas.openxmlformats.org/officeDocument/2006/relationships/font" Target="fonts/font10.fntdata"/><Relationship Id="rId42" Type="http://schemas.openxmlformats.org/officeDocument/2006/relationships/font" Target="fonts/font18.fntdata"/><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4" Type="http://schemas.openxmlformats.org/officeDocument/2006/relationships/font" Target="fonts/font2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font" Target="fonts/font19.fntdata"/><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b114e2727f_0_1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g1b114e2727f_0_1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g1b114e2727f_0_1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14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1b114e2727f_0_1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g1b114e2727f_0_1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g1b114e2727f_0_1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15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1b557f022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1b557f022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1b557f022f5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1b557f022f5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1b557f022f5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1b557f022f5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1b21ff4b07b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1b21ff4b07b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1b21ff4b07b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1b21ff4b07b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1b21ff4b07b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1b21ff4b07b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zh-CN" altLang="en-US" dirty="0"/>
              <a:t>杜伦大教堂建于公元</a:t>
            </a:r>
            <a:r>
              <a:rPr lang="en-US" altLang="zh-CN" dirty="0"/>
              <a:t>1093</a:t>
            </a:r>
            <a:r>
              <a:rPr lang="zh-CN" altLang="en-US" dirty="0"/>
              <a:t>年，杜伦大教堂被认为是世界上最完美和保存最完整的中世纪欧洲城市建筑遗址。</a:t>
            </a:r>
            <a:r>
              <a:rPr lang="en-US" altLang="zh-CN" dirty="0"/>
              <a:t>1986</a:t>
            </a:r>
            <a:r>
              <a:rPr lang="zh-CN" altLang="en-US" dirty="0"/>
              <a:t>年杜伦城堡及大教堂作为文化遗产列入</a:t>
            </a:r>
            <a:r>
              <a:rPr lang="en-US" altLang="zh-CN" dirty="0"/>
              <a:t>《</a:t>
            </a:r>
            <a:r>
              <a:rPr lang="zh-CN" altLang="en-US" dirty="0"/>
              <a:t>世界遗产名录</a:t>
            </a:r>
            <a:r>
              <a:rPr lang="en-US" altLang="zh-CN" dirty="0"/>
              <a:t>》</a:t>
            </a:r>
            <a:r>
              <a:rPr lang="zh-CN" altLang="en-US" dirty="0"/>
              <a:t>。。在</a:t>
            </a:r>
            <a:r>
              <a:rPr lang="en-US" altLang="zh-CN" dirty="0"/>
              <a:t>《</a:t>
            </a:r>
            <a:r>
              <a:rPr lang="zh-CN" altLang="en-US" dirty="0"/>
              <a:t>哈利波特与魔法石</a:t>
            </a:r>
            <a:r>
              <a:rPr lang="en-US" altLang="zh-CN" dirty="0"/>
              <a:t>》</a:t>
            </a:r>
            <a:r>
              <a:rPr lang="zh-CN" altLang="en-US" dirty="0"/>
              <a:t>中，霍格沃茨学校被大雪覆盖的方形庭院就取景于杜伦大教堂哦，哈利也在这里放飞了猫头鹰海德薇（</a:t>
            </a:r>
            <a:r>
              <a:rPr lang="en-US" altLang="zh-CN" dirty="0"/>
              <a:t>Hedwig</a:t>
            </a:r>
            <a:r>
              <a:rPr lang="zh-CN" altLang="en-US" dirty="0"/>
              <a:t>）；</a:t>
            </a:r>
            <a:r>
              <a:rPr lang="en-US" altLang="zh-CN" dirty="0"/>
              <a:t>《</a:t>
            </a:r>
          </a:p>
          <a:p>
            <a:r>
              <a:rPr lang="zh-CN" altLang="en-US" dirty="0"/>
              <a:t>哈利波特与密室</a:t>
            </a:r>
            <a:r>
              <a:rPr lang="en-US" altLang="zh-CN" dirty="0"/>
              <a:t>》</a:t>
            </a:r>
            <a:r>
              <a:rPr lang="zh-CN" altLang="en-US" dirty="0"/>
              <a:t>中，罗恩用断掉的魔法棒攻击马尔福，结果自己中招，吐了一下午的鼻涕虫。</a:t>
            </a:r>
          </a:p>
          <a:p>
            <a:endParaRPr lang="zh-CN" altLang="en-US" dirty="0"/>
          </a:p>
          <a:p>
            <a:r>
              <a:rPr lang="zh-CN" altLang="en-US" dirty="0"/>
              <a:t> </a:t>
            </a:r>
          </a:p>
          <a:p>
            <a:endParaRPr lang="zh-CN" altLang="en-US" dirty="0"/>
          </a:p>
          <a:p>
            <a:r>
              <a:rPr lang="zh-CN" altLang="en-US" dirty="0"/>
              <a:t>地址：</a:t>
            </a:r>
            <a:r>
              <a:rPr lang="en-US" altLang="zh-CN" dirty="0"/>
              <a:t>The College, Durham DH1 3EH</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A8FB67-668B-4203-8D58-161E337A6A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6040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https://www.chemedx.org/blog/virtual-lab-format-online-teaching-during-covid-19</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A8FB67-668B-4203-8D58-161E337A6A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3539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https://www.chemedx.org/blog/virtual-lab-format-online-teaching-during-covid-19</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A8FB67-668B-4203-8D58-161E337A6A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6935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1ad08bcff58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1ad08bcff5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1b114e2727f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g1b114e2727f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g1b114e2727f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1b114e2727f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g1b114e2727f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1" name="Google Shape;111;g1b114e2727f_0_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1b114e2727f_0_1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g1b114e2727f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g1b114e2727f_0_1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12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1b114e2727f_0_1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g1b114e2727f_0_1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7" name="Google Shape;227;g1b114e2727f_0_1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13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タイトルとコンテンツ" type="obj">
  <p:cSld name="OBJEC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urham Title Slide - Purple">
    <p:bg>
      <p:bgPr>
        <a:solidFill>
          <a:schemeClr val="bg2"/>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4000500" y="0"/>
            <a:ext cx="5143500" cy="5143500"/>
          </a:xfrm>
          <a:prstGeom prst="rect">
            <a:avLst/>
          </a:prstGeom>
        </p:spPr>
      </p:pic>
      <p:sp>
        <p:nvSpPr>
          <p:cNvPr id="2" name="Title 1"/>
          <p:cNvSpPr>
            <a:spLocks noGrp="1"/>
          </p:cNvSpPr>
          <p:nvPr>
            <p:ph type="ctrTitle"/>
          </p:nvPr>
        </p:nvSpPr>
        <p:spPr>
          <a:xfrm>
            <a:off x="697755" y="1254163"/>
            <a:ext cx="3321422" cy="1102519"/>
          </a:xfrm>
        </p:spPr>
        <p:txBody>
          <a:bodyPr lIns="0" tIns="0" rIns="0" bIns="0" anchor="t">
            <a:noAutofit/>
          </a:bodyPr>
          <a:lstStyle>
            <a:lvl1pPr algn="l">
              <a:lnSpc>
                <a:spcPct val="85000"/>
              </a:lnSpc>
              <a:defRPr sz="2800" b="1">
                <a:solidFill>
                  <a:srgbClr val="002A41"/>
                </a:solidFill>
                <a:latin typeface="Arial"/>
                <a:cs typeface="Arial"/>
              </a:defRPr>
            </a:lvl1pPr>
          </a:lstStyle>
          <a:p>
            <a:r>
              <a:rPr lang="en-US"/>
              <a:t>Click to edit Master title style</a:t>
            </a:r>
            <a:endParaRPr lang="en-US" dirty="0"/>
          </a:p>
        </p:txBody>
      </p:sp>
      <p:sp>
        <p:nvSpPr>
          <p:cNvPr id="3" name="Subtitle 2"/>
          <p:cNvSpPr>
            <a:spLocks noGrp="1"/>
          </p:cNvSpPr>
          <p:nvPr>
            <p:ph type="subTitle" idx="1"/>
          </p:nvPr>
        </p:nvSpPr>
        <p:spPr>
          <a:xfrm>
            <a:off x="697755" y="2320433"/>
            <a:ext cx="3321422" cy="1314450"/>
          </a:xfrm>
        </p:spPr>
        <p:txBody>
          <a:bodyPr lIns="0" tIns="0" rIns="0" bIns="0" anchor="t">
            <a:noAutofit/>
          </a:bodyPr>
          <a:lstStyle>
            <a:lvl1pPr marL="0" indent="0" algn="l">
              <a:lnSpc>
                <a:spcPct val="90000"/>
              </a:lnSpc>
              <a:buNone/>
              <a:defRPr sz="2000">
                <a:solidFill>
                  <a:srgbClr val="002A41"/>
                </a:solidFill>
                <a:latin typeface="Arial"/>
                <a:cs typeface="Aria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pic>
        <p:nvPicPr>
          <p:cNvPr id="12" name="Picture 11"/>
          <p:cNvPicPr>
            <a:picLocks noChangeAspect="1"/>
          </p:cNvPicPr>
          <p:nvPr userDrawn="1"/>
        </p:nvPicPr>
        <p:blipFill>
          <a:blip r:embed="rId3"/>
          <a:stretch>
            <a:fillRect/>
          </a:stretch>
        </p:blipFill>
        <p:spPr>
          <a:xfrm>
            <a:off x="255495" y="246301"/>
            <a:ext cx="1588504" cy="659060"/>
          </a:xfrm>
          <a:prstGeom prst="rect">
            <a:avLst/>
          </a:prstGeom>
        </p:spPr>
      </p:pic>
    </p:spTree>
    <p:extLst>
      <p:ext uri="{BB962C8B-B14F-4D97-AF65-F5344CB8AC3E}">
        <p14:creationId xmlns:p14="http://schemas.microsoft.com/office/powerpoint/2010/main" val="408717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urham Title Slide – Blue">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4000500" y="0"/>
            <a:ext cx="5143500" cy="5143500"/>
          </a:xfrm>
          <a:prstGeom prst="rect">
            <a:avLst/>
          </a:prstGeom>
        </p:spPr>
      </p:pic>
      <p:sp>
        <p:nvSpPr>
          <p:cNvPr id="2" name="Title 1"/>
          <p:cNvSpPr>
            <a:spLocks noGrp="1"/>
          </p:cNvSpPr>
          <p:nvPr>
            <p:ph type="ctrTitle"/>
          </p:nvPr>
        </p:nvSpPr>
        <p:spPr>
          <a:xfrm>
            <a:off x="697755" y="1254163"/>
            <a:ext cx="3321422" cy="1102519"/>
          </a:xfrm>
        </p:spPr>
        <p:txBody>
          <a:bodyPr lIns="0" tIns="0" rIns="0" bIns="0" anchor="t">
            <a:noAutofit/>
          </a:bodyPr>
          <a:lstStyle>
            <a:lvl1pPr algn="l">
              <a:lnSpc>
                <a:spcPct val="85000"/>
              </a:lnSpc>
              <a:defRPr sz="2800" b="1">
                <a:solidFill>
                  <a:srgbClr val="002A41"/>
                </a:solidFill>
                <a:latin typeface="Arial"/>
                <a:cs typeface="Arial"/>
              </a:defRPr>
            </a:lvl1pPr>
          </a:lstStyle>
          <a:p>
            <a:r>
              <a:rPr lang="en-US"/>
              <a:t>Click to edit Master title style</a:t>
            </a:r>
            <a:endParaRPr lang="en-US" dirty="0"/>
          </a:p>
        </p:txBody>
      </p:sp>
      <p:sp>
        <p:nvSpPr>
          <p:cNvPr id="3" name="Subtitle 2"/>
          <p:cNvSpPr>
            <a:spLocks noGrp="1"/>
          </p:cNvSpPr>
          <p:nvPr>
            <p:ph type="subTitle" idx="1"/>
          </p:nvPr>
        </p:nvSpPr>
        <p:spPr>
          <a:xfrm>
            <a:off x="697755" y="2320433"/>
            <a:ext cx="3321422" cy="1314450"/>
          </a:xfrm>
        </p:spPr>
        <p:txBody>
          <a:bodyPr lIns="0" tIns="0" rIns="0" bIns="0" anchor="t">
            <a:noAutofit/>
          </a:bodyPr>
          <a:lstStyle>
            <a:lvl1pPr marL="0" indent="0" algn="l">
              <a:lnSpc>
                <a:spcPct val="90000"/>
              </a:lnSpc>
              <a:buNone/>
              <a:defRPr sz="2000">
                <a:solidFill>
                  <a:srgbClr val="002A41"/>
                </a:solidFill>
                <a:latin typeface="Arial"/>
                <a:cs typeface="Aria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pic>
        <p:nvPicPr>
          <p:cNvPr id="18" name="Picture 17"/>
          <p:cNvPicPr>
            <a:picLocks noChangeAspect="1"/>
          </p:cNvPicPr>
          <p:nvPr userDrawn="1"/>
        </p:nvPicPr>
        <p:blipFill>
          <a:blip r:embed="rId3"/>
          <a:stretch>
            <a:fillRect/>
          </a:stretch>
        </p:blipFill>
        <p:spPr>
          <a:xfrm>
            <a:off x="255495" y="246301"/>
            <a:ext cx="1588504" cy="659060"/>
          </a:xfrm>
          <a:prstGeom prst="rect">
            <a:avLst/>
          </a:prstGeom>
        </p:spPr>
      </p:pic>
    </p:spTree>
    <p:extLst>
      <p:ext uri="{BB962C8B-B14F-4D97-AF65-F5344CB8AC3E}">
        <p14:creationId xmlns:p14="http://schemas.microsoft.com/office/powerpoint/2010/main" val="35080286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urham Title Slide – Gold">
    <p:bg>
      <p:bgPr>
        <a:solidFill>
          <a:srgbClr val="B3BDB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4000500" y="0"/>
            <a:ext cx="5143500" cy="5143500"/>
          </a:xfrm>
          <a:prstGeom prst="rect">
            <a:avLst/>
          </a:prstGeom>
        </p:spPr>
      </p:pic>
      <p:sp>
        <p:nvSpPr>
          <p:cNvPr id="2" name="Title 1"/>
          <p:cNvSpPr>
            <a:spLocks noGrp="1"/>
          </p:cNvSpPr>
          <p:nvPr>
            <p:ph type="ctrTitle"/>
          </p:nvPr>
        </p:nvSpPr>
        <p:spPr>
          <a:xfrm>
            <a:off x="697755" y="1254163"/>
            <a:ext cx="3321422" cy="1102519"/>
          </a:xfrm>
        </p:spPr>
        <p:txBody>
          <a:bodyPr lIns="0" tIns="0" rIns="0" bIns="0" anchor="t">
            <a:noAutofit/>
          </a:bodyPr>
          <a:lstStyle>
            <a:lvl1pPr algn="l">
              <a:lnSpc>
                <a:spcPct val="85000"/>
              </a:lnSpc>
              <a:defRPr sz="2800" b="1">
                <a:solidFill>
                  <a:srgbClr val="002A41"/>
                </a:solidFill>
                <a:latin typeface="Arial"/>
                <a:cs typeface="Arial"/>
              </a:defRPr>
            </a:lvl1pPr>
          </a:lstStyle>
          <a:p>
            <a:r>
              <a:rPr lang="en-US"/>
              <a:t>Click to edit Master title style</a:t>
            </a:r>
            <a:endParaRPr lang="en-US" dirty="0"/>
          </a:p>
        </p:txBody>
      </p:sp>
      <p:sp>
        <p:nvSpPr>
          <p:cNvPr id="3" name="Subtitle 2"/>
          <p:cNvSpPr>
            <a:spLocks noGrp="1"/>
          </p:cNvSpPr>
          <p:nvPr>
            <p:ph type="subTitle" idx="1"/>
          </p:nvPr>
        </p:nvSpPr>
        <p:spPr>
          <a:xfrm>
            <a:off x="697755" y="2320433"/>
            <a:ext cx="3321422" cy="1314450"/>
          </a:xfrm>
        </p:spPr>
        <p:txBody>
          <a:bodyPr lIns="0" tIns="0" rIns="0" bIns="0" anchor="t">
            <a:noAutofit/>
          </a:bodyPr>
          <a:lstStyle>
            <a:lvl1pPr marL="0" indent="0" algn="l">
              <a:lnSpc>
                <a:spcPct val="90000"/>
              </a:lnSpc>
              <a:buNone/>
              <a:defRPr sz="2000">
                <a:solidFill>
                  <a:srgbClr val="002A41"/>
                </a:solidFill>
                <a:latin typeface="Arial"/>
                <a:cs typeface="Aria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pic>
        <p:nvPicPr>
          <p:cNvPr id="17" name="Picture 16"/>
          <p:cNvPicPr>
            <a:picLocks noChangeAspect="1"/>
          </p:cNvPicPr>
          <p:nvPr userDrawn="1"/>
        </p:nvPicPr>
        <p:blipFill>
          <a:blip r:embed="rId3"/>
          <a:stretch>
            <a:fillRect/>
          </a:stretch>
        </p:blipFill>
        <p:spPr>
          <a:xfrm>
            <a:off x="255495" y="246301"/>
            <a:ext cx="1588504" cy="659060"/>
          </a:xfrm>
          <a:prstGeom prst="rect">
            <a:avLst/>
          </a:prstGeom>
        </p:spPr>
      </p:pic>
    </p:spTree>
    <p:extLst>
      <p:ext uri="{BB962C8B-B14F-4D97-AF65-F5344CB8AC3E}">
        <p14:creationId xmlns:p14="http://schemas.microsoft.com/office/powerpoint/2010/main" val="39878446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urham Title Slide - Yellow">
    <p:bg>
      <p:bgPr>
        <a:solidFill>
          <a:schemeClr val="accent6"/>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4000500" y="0"/>
            <a:ext cx="5143500" cy="5143500"/>
          </a:xfrm>
          <a:prstGeom prst="rect">
            <a:avLst/>
          </a:prstGeom>
        </p:spPr>
      </p:pic>
      <p:sp>
        <p:nvSpPr>
          <p:cNvPr id="2" name="Title 1"/>
          <p:cNvSpPr>
            <a:spLocks noGrp="1"/>
          </p:cNvSpPr>
          <p:nvPr>
            <p:ph type="ctrTitle"/>
          </p:nvPr>
        </p:nvSpPr>
        <p:spPr>
          <a:xfrm>
            <a:off x="697755" y="1254163"/>
            <a:ext cx="3321422" cy="1102519"/>
          </a:xfrm>
        </p:spPr>
        <p:txBody>
          <a:bodyPr lIns="0" tIns="0" rIns="0" bIns="0" anchor="t">
            <a:noAutofit/>
          </a:bodyPr>
          <a:lstStyle>
            <a:lvl1pPr algn="l">
              <a:lnSpc>
                <a:spcPct val="85000"/>
              </a:lnSpc>
              <a:defRPr sz="2800" b="1">
                <a:solidFill>
                  <a:srgbClr val="002A41"/>
                </a:solidFill>
                <a:latin typeface="Arial"/>
                <a:cs typeface="Arial"/>
              </a:defRPr>
            </a:lvl1pPr>
          </a:lstStyle>
          <a:p>
            <a:r>
              <a:rPr lang="en-US"/>
              <a:t>Click to edit Master title style</a:t>
            </a:r>
            <a:endParaRPr lang="en-US" dirty="0"/>
          </a:p>
        </p:txBody>
      </p:sp>
      <p:sp>
        <p:nvSpPr>
          <p:cNvPr id="3" name="Subtitle 2"/>
          <p:cNvSpPr>
            <a:spLocks noGrp="1"/>
          </p:cNvSpPr>
          <p:nvPr>
            <p:ph type="subTitle" idx="1"/>
          </p:nvPr>
        </p:nvSpPr>
        <p:spPr>
          <a:xfrm>
            <a:off x="697755" y="2320433"/>
            <a:ext cx="3321422" cy="1314450"/>
          </a:xfrm>
        </p:spPr>
        <p:txBody>
          <a:bodyPr lIns="0" tIns="0" rIns="0" bIns="0" anchor="t">
            <a:noAutofit/>
          </a:bodyPr>
          <a:lstStyle>
            <a:lvl1pPr marL="0" indent="0" algn="l">
              <a:lnSpc>
                <a:spcPct val="90000"/>
              </a:lnSpc>
              <a:buNone/>
              <a:defRPr sz="2000">
                <a:solidFill>
                  <a:srgbClr val="002A41"/>
                </a:solidFill>
                <a:latin typeface="Arial"/>
                <a:cs typeface="Aria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pic>
        <p:nvPicPr>
          <p:cNvPr id="16" name="Picture 15"/>
          <p:cNvPicPr>
            <a:picLocks noChangeAspect="1"/>
          </p:cNvPicPr>
          <p:nvPr userDrawn="1"/>
        </p:nvPicPr>
        <p:blipFill>
          <a:blip r:embed="rId3"/>
          <a:stretch>
            <a:fillRect/>
          </a:stretch>
        </p:blipFill>
        <p:spPr>
          <a:xfrm>
            <a:off x="255495" y="246301"/>
            <a:ext cx="1588504" cy="659060"/>
          </a:xfrm>
          <a:prstGeom prst="rect">
            <a:avLst/>
          </a:prstGeom>
        </p:spPr>
      </p:pic>
    </p:spTree>
    <p:extLst>
      <p:ext uri="{BB962C8B-B14F-4D97-AF65-F5344CB8AC3E}">
        <p14:creationId xmlns:p14="http://schemas.microsoft.com/office/powerpoint/2010/main" val="14469204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Durham Title Slide – Red">
    <p:bg>
      <p:bgPr>
        <a:solidFill>
          <a:srgbClr val="B6AAA7"/>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4000500" y="0"/>
            <a:ext cx="5143500" cy="5143500"/>
          </a:xfrm>
          <a:prstGeom prst="rect">
            <a:avLst/>
          </a:prstGeom>
        </p:spPr>
      </p:pic>
      <p:sp>
        <p:nvSpPr>
          <p:cNvPr id="2" name="Title 1"/>
          <p:cNvSpPr>
            <a:spLocks noGrp="1"/>
          </p:cNvSpPr>
          <p:nvPr>
            <p:ph type="ctrTitle"/>
          </p:nvPr>
        </p:nvSpPr>
        <p:spPr>
          <a:xfrm>
            <a:off x="697755" y="1254163"/>
            <a:ext cx="3321422" cy="1102519"/>
          </a:xfrm>
        </p:spPr>
        <p:txBody>
          <a:bodyPr lIns="0" tIns="0" rIns="0" bIns="0" anchor="t">
            <a:noAutofit/>
          </a:bodyPr>
          <a:lstStyle>
            <a:lvl1pPr algn="l">
              <a:lnSpc>
                <a:spcPct val="85000"/>
              </a:lnSpc>
              <a:defRPr sz="2800" b="1">
                <a:solidFill>
                  <a:schemeClr val="tx1"/>
                </a:solidFill>
                <a:latin typeface="Arial"/>
                <a:cs typeface="Arial"/>
              </a:defRPr>
            </a:lvl1pPr>
          </a:lstStyle>
          <a:p>
            <a:r>
              <a:rPr lang="en-US"/>
              <a:t>Click to edit Master title style</a:t>
            </a:r>
            <a:endParaRPr lang="en-US" dirty="0"/>
          </a:p>
        </p:txBody>
      </p:sp>
      <p:sp>
        <p:nvSpPr>
          <p:cNvPr id="3" name="Subtitle 2"/>
          <p:cNvSpPr>
            <a:spLocks noGrp="1"/>
          </p:cNvSpPr>
          <p:nvPr>
            <p:ph type="subTitle" idx="1"/>
          </p:nvPr>
        </p:nvSpPr>
        <p:spPr>
          <a:xfrm>
            <a:off x="697755" y="2320433"/>
            <a:ext cx="3321422" cy="1314450"/>
          </a:xfrm>
        </p:spPr>
        <p:txBody>
          <a:bodyPr lIns="0" tIns="0" rIns="0" bIns="0" anchor="t">
            <a:noAutofit/>
          </a:bodyPr>
          <a:lstStyle>
            <a:lvl1pPr marL="0" indent="0" algn="l">
              <a:lnSpc>
                <a:spcPct val="90000"/>
              </a:lnSpc>
              <a:buNone/>
              <a:defRPr sz="2000">
                <a:solidFill>
                  <a:srgbClr val="002A41"/>
                </a:solidFill>
                <a:latin typeface="Arial"/>
                <a:cs typeface="Aria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en-US" dirty="0"/>
          </a:p>
        </p:txBody>
      </p:sp>
      <p:pic>
        <p:nvPicPr>
          <p:cNvPr id="14" name="Picture 13"/>
          <p:cNvPicPr>
            <a:picLocks noChangeAspect="1"/>
          </p:cNvPicPr>
          <p:nvPr userDrawn="1"/>
        </p:nvPicPr>
        <p:blipFill>
          <a:blip r:embed="rId3"/>
          <a:stretch>
            <a:fillRect/>
          </a:stretch>
        </p:blipFill>
        <p:spPr>
          <a:xfrm>
            <a:off x="255495" y="246301"/>
            <a:ext cx="1588504" cy="659060"/>
          </a:xfrm>
          <a:prstGeom prst="rect">
            <a:avLst/>
          </a:prstGeom>
        </p:spPr>
      </p:pic>
    </p:spTree>
    <p:extLst>
      <p:ext uri="{BB962C8B-B14F-4D97-AF65-F5344CB8AC3E}">
        <p14:creationId xmlns:p14="http://schemas.microsoft.com/office/powerpoint/2010/main" val="38371329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urham Text Slide - 1 col">
    <p:spTree>
      <p:nvGrpSpPr>
        <p:cNvPr id="1" name=""/>
        <p:cNvGrpSpPr/>
        <p:nvPr/>
      </p:nvGrpSpPr>
      <p:grpSpPr>
        <a:xfrm>
          <a:off x="0" y="0"/>
          <a:ext cx="0" cy="0"/>
          <a:chOff x="0" y="0"/>
          <a:chExt cx="0" cy="0"/>
        </a:xfrm>
      </p:grpSpPr>
      <p:sp>
        <p:nvSpPr>
          <p:cNvPr id="2" name="Title 1"/>
          <p:cNvSpPr>
            <a:spLocks noGrp="1"/>
          </p:cNvSpPr>
          <p:nvPr>
            <p:ph type="title"/>
          </p:nvPr>
        </p:nvSpPr>
        <p:spPr>
          <a:xfrm>
            <a:off x="621553" y="277484"/>
            <a:ext cx="7902388" cy="857250"/>
          </a:xfrm>
        </p:spPr>
        <p:txBody>
          <a:bodyPr lIns="0" tIns="0" rIns="0" bIns="0" anchor="t">
            <a:noAutofit/>
          </a:bodyPr>
          <a:lstStyle>
            <a:lvl1pPr algn="l">
              <a:defRPr sz="2400" b="1">
                <a:solidFill>
                  <a:srgbClr val="54145A"/>
                </a:solidFill>
                <a:latin typeface="Arial"/>
                <a:cs typeface="Arial"/>
              </a:defRPr>
            </a:lvl1pPr>
          </a:lstStyle>
          <a:p>
            <a:r>
              <a:rPr lang="en-US"/>
              <a:t>Click to edit Master title style</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09490" y="4672836"/>
            <a:ext cx="765505" cy="317603"/>
          </a:xfrm>
          <a:prstGeom prst="rect">
            <a:avLst/>
          </a:prstGeom>
        </p:spPr>
      </p:pic>
      <p:sp>
        <p:nvSpPr>
          <p:cNvPr id="4" name="Content Placeholder 3"/>
          <p:cNvSpPr>
            <a:spLocks noGrp="1"/>
          </p:cNvSpPr>
          <p:nvPr>
            <p:ph sz="quarter" idx="11"/>
          </p:nvPr>
        </p:nvSpPr>
        <p:spPr>
          <a:xfrm>
            <a:off x="621553" y="1224708"/>
            <a:ext cx="5702678" cy="2914650"/>
          </a:xfrm>
        </p:spPr>
        <p:txBody>
          <a:bodyPr lIns="0" tIns="0" rIns="0" bIns="0">
            <a:noAutofit/>
          </a:bodyPr>
          <a:lstStyle>
            <a:lvl1pPr marL="0" indent="0">
              <a:spcBef>
                <a:spcPts val="800"/>
              </a:spcBef>
              <a:buNone/>
              <a:defRPr sz="1800">
                <a:solidFill>
                  <a:srgbClr val="002A41"/>
                </a:solidFill>
                <a:latin typeface="Arial"/>
                <a:cs typeface="Arial"/>
              </a:defRPr>
            </a:lvl1pPr>
            <a:lvl2pPr marL="287993" indent="-287993">
              <a:spcBef>
                <a:spcPts val="800"/>
              </a:spcBef>
              <a:buClr>
                <a:srgbClr val="68246D"/>
              </a:buClr>
              <a:buFont typeface="Arial"/>
              <a:buChar char="•"/>
              <a:defRPr sz="1800">
                <a:solidFill>
                  <a:srgbClr val="002A41"/>
                </a:solidFill>
                <a:latin typeface="Arial"/>
                <a:cs typeface="Arial"/>
              </a:defRPr>
            </a:lvl2pPr>
            <a:lvl3pPr marL="575986" indent="-287993">
              <a:spcBef>
                <a:spcPts val="800"/>
              </a:spcBef>
              <a:buFont typeface="Lucida Grande"/>
              <a:buChar char="–"/>
              <a:defRPr sz="1800">
                <a:solidFill>
                  <a:srgbClr val="002A41"/>
                </a:solidFill>
                <a:latin typeface="Arial"/>
                <a:cs typeface="Arial"/>
              </a:defRPr>
            </a:lvl3pPr>
            <a:lvl4pPr>
              <a:defRPr sz="1800">
                <a:latin typeface="Arial"/>
                <a:cs typeface="Arial"/>
              </a:defRPr>
            </a:lvl4pPr>
            <a:lvl5pPr>
              <a:defRPr sz="1800">
                <a:latin typeface="Arial"/>
                <a:cs typeface="Arial"/>
              </a:defRPr>
            </a:lvl5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455134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urham Text Slide - 2 col">
    <p:spTree>
      <p:nvGrpSpPr>
        <p:cNvPr id="1" name=""/>
        <p:cNvGrpSpPr/>
        <p:nvPr/>
      </p:nvGrpSpPr>
      <p:grpSpPr>
        <a:xfrm>
          <a:off x="0" y="0"/>
          <a:ext cx="0" cy="0"/>
          <a:chOff x="0" y="0"/>
          <a:chExt cx="0" cy="0"/>
        </a:xfrm>
      </p:grpSpPr>
      <p:sp>
        <p:nvSpPr>
          <p:cNvPr id="2" name="Title 1"/>
          <p:cNvSpPr>
            <a:spLocks noGrp="1"/>
          </p:cNvSpPr>
          <p:nvPr>
            <p:ph type="title"/>
          </p:nvPr>
        </p:nvSpPr>
        <p:spPr>
          <a:xfrm>
            <a:off x="621553" y="277484"/>
            <a:ext cx="7902388" cy="857250"/>
          </a:xfrm>
        </p:spPr>
        <p:txBody>
          <a:bodyPr lIns="0" tIns="0" rIns="0" bIns="0" anchor="t">
            <a:noAutofit/>
          </a:bodyPr>
          <a:lstStyle>
            <a:lvl1pPr algn="l">
              <a:defRPr sz="2400" b="1">
                <a:solidFill>
                  <a:srgbClr val="54145A"/>
                </a:solidFill>
                <a:latin typeface="Arial"/>
                <a:cs typeface="Arial"/>
              </a:defRPr>
            </a:lvl1pPr>
          </a:lstStyle>
          <a:p>
            <a:r>
              <a:rPr lang="en-US"/>
              <a:t>Click to edit Master title style</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09490" y="4672836"/>
            <a:ext cx="765505" cy="317603"/>
          </a:xfrm>
          <a:prstGeom prst="rect">
            <a:avLst/>
          </a:prstGeom>
        </p:spPr>
      </p:pic>
      <p:sp>
        <p:nvSpPr>
          <p:cNvPr id="10" name="Content Placeholder 3"/>
          <p:cNvSpPr>
            <a:spLocks noGrp="1"/>
          </p:cNvSpPr>
          <p:nvPr>
            <p:ph sz="quarter" idx="12"/>
          </p:nvPr>
        </p:nvSpPr>
        <p:spPr>
          <a:xfrm>
            <a:off x="621554" y="1224708"/>
            <a:ext cx="3807190" cy="2914650"/>
          </a:xfrm>
        </p:spPr>
        <p:txBody>
          <a:bodyPr lIns="0" tIns="0" rIns="0" bIns="0">
            <a:noAutofit/>
          </a:bodyPr>
          <a:lstStyle>
            <a:lvl1pPr marL="0" indent="0">
              <a:spcBef>
                <a:spcPts val="800"/>
              </a:spcBef>
              <a:buNone/>
              <a:defRPr sz="1800">
                <a:solidFill>
                  <a:srgbClr val="002A41"/>
                </a:solidFill>
                <a:latin typeface="Arial"/>
                <a:cs typeface="Arial"/>
              </a:defRPr>
            </a:lvl1pPr>
            <a:lvl2pPr marL="287993" indent="-287993">
              <a:spcBef>
                <a:spcPts val="800"/>
              </a:spcBef>
              <a:buClr>
                <a:srgbClr val="68246D"/>
              </a:buClr>
              <a:buFont typeface="Arial"/>
              <a:buChar char="•"/>
              <a:defRPr sz="1800">
                <a:solidFill>
                  <a:srgbClr val="002A41"/>
                </a:solidFill>
                <a:latin typeface="Arial"/>
                <a:cs typeface="Arial"/>
              </a:defRPr>
            </a:lvl2pPr>
            <a:lvl3pPr marL="575986" indent="-287993">
              <a:spcBef>
                <a:spcPts val="800"/>
              </a:spcBef>
              <a:buFont typeface="Lucida Grande"/>
              <a:buChar char="–"/>
              <a:defRPr sz="1800">
                <a:solidFill>
                  <a:srgbClr val="002A41"/>
                </a:solidFill>
                <a:latin typeface="Arial"/>
                <a:cs typeface="Arial"/>
              </a:defRPr>
            </a:lvl3pPr>
            <a:lvl4pPr>
              <a:defRPr sz="1800">
                <a:latin typeface="Arial"/>
                <a:cs typeface="Arial"/>
              </a:defRPr>
            </a:lvl4pPr>
            <a:lvl5pPr>
              <a:defRPr sz="1800">
                <a:latin typeface="Arial"/>
                <a:cs typeface="Arial"/>
              </a:defRPr>
            </a:lvl5pPr>
          </a:lstStyle>
          <a:p>
            <a:pPr lvl="0"/>
            <a:r>
              <a:rPr lang="en-US"/>
              <a:t>Edit Master text styles</a:t>
            </a:r>
          </a:p>
          <a:p>
            <a:pPr lvl="1"/>
            <a:r>
              <a:rPr lang="en-US"/>
              <a:t>Second level</a:t>
            </a:r>
          </a:p>
          <a:p>
            <a:pPr lvl="2"/>
            <a:r>
              <a:rPr lang="en-US"/>
              <a:t>Third level</a:t>
            </a:r>
          </a:p>
        </p:txBody>
      </p:sp>
      <p:sp>
        <p:nvSpPr>
          <p:cNvPr id="12" name="Content Placeholder 3"/>
          <p:cNvSpPr>
            <a:spLocks noGrp="1"/>
          </p:cNvSpPr>
          <p:nvPr>
            <p:ph sz="quarter" idx="13"/>
          </p:nvPr>
        </p:nvSpPr>
        <p:spPr>
          <a:xfrm>
            <a:off x="4716752" y="1224708"/>
            <a:ext cx="3807190" cy="2914650"/>
          </a:xfrm>
        </p:spPr>
        <p:txBody>
          <a:bodyPr lIns="0" tIns="0" rIns="0" bIns="0">
            <a:noAutofit/>
          </a:bodyPr>
          <a:lstStyle>
            <a:lvl1pPr marL="0" indent="0">
              <a:spcBef>
                <a:spcPts val="800"/>
              </a:spcBef>
              <a:buNone/>
              <a:defRPr sz="1800">
                <a:solidFill>
                  <a:srgbClr val="002A41"/>
                </a:solidFill>
                <a:latin typeface="Arial"/>
                <a:cs typeface="Arial"/>
              </a:defRPr>
            </a:lvl1pPr>
            <a:lvl2pPr marL="287993" indent="-287993">
              <a:spcBef>
                <a:spcPts val="800"/>
              </a:spcBef>
              <a:buClr>
                <a:srgbClr val="68246D"/>
              </a:buClr>
              <a:buFont typeface="Arial"/>
              <a:buChar char="•"/>
              <a:defRPr sz="1800">
                <a:solidFill>
                  <a:srgbClr val="002A41"/>
                </a:solidFill>
                <a:latin typeface="Arial"/>
                <a:cs typeface="Arial"/>
              </a:defRPr>
            </a:lvl2pPr>
            <a:lvl3pPr marL="575986" indent="-287993">
              <a:spcBef>
                <a:spcPts val="800"/>
              </a:spcBef>
              <a:buFont typeface="Lucida Grande"/>
              <a:buChar char="–"/>
              <a:defRPr sz="1800">
                <a:solidFill>
                  <a:srgbClr val="002A41"/>
                </a:solidFill>
                <a:latin typeface="Arial"/>
                <a:cs typeface="Arial"/>
              </a:defRPr>
            </a:lvl3pPr>
            <a:lvl4pPr>
              <a:defRPr sz="1800">
                <a:latin typeface="Arial"/>
                <a:cs typeface="Arial"/>
              </a:defRPr>
            </a:lvl4pPr>
            <a:lvl5pPr>
              <a:defRPr sz="1800">
                <a:latin typeface="Arial"/>
                <a:cs typeface="Arial"/>
              </a:defRPr>
            </a:lvl5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02346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urham Text Slide - 3 col">
    <p:spTree>
      <p:nvGrpSpPr>
        <p:cNvPr id="1" name=""/>
        <p:cNvGrpSpPr/>
        <p:nvPr/>
      </p:nvGrpSpPr>
      <p:grpSpPr>
        <a:xfrm>
          <a:off x="0" y="0"/>
          <a:ext cx="0" cy="0"/>
          <a:chOff x="0" y="0"/>
          <a:chExt cx="0" cy="0"/>
        </a:xfrm>
      </p:grpSpPr>
      <p:sp>
        <p:nvSpPr>
          <p:cNvPr id="2" name="Title 1"/>
          <p:cNvSpPr>
            <a:spLocks noGrp="1"/>
          </p:cNvSpPr>
          <p:nvPr>
            <p:ph type="title"/>
          </p:nvPr>
        </p:nvSpPr>
        <p:spPr>
          <a:xfrm>
            <a:off x="621553" y="277484"/>
            <a:ext cx="7902388" cy="857250"/>
          </a:xfrm>
        </p:spPr>
        <p:txBody>
          <a:bodyPr lIns="0" tIns="0" rIns="0" bIns="0" anchor="t">
            <a:noAutofit/>
          </a:bodyPr>
          <a:lstStyle>
            <a:lvl1pPr algn="l">
              <a:defRPr sz="2400" b="1">
                <a:solidFill>
                  <a:schemeClr val="tx2"/>
                </a:solidFill>
                <a:latin typeface="Arial"/>
                <a:cs typeface="Arial"/>
              </a:defRPr>
            </a:lvl1pPr>
          </a:lstStyle>
          <a:p>
            <a:r>
              <a:rPr lang="en-US"/>
              <a:t>Click to edit Master title style</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09490" y="4672836"/>
            <a:ext cx="765505" cy="317603"/>
          </a:xfrm>
          <a:prstGeom prst="rect">
            <a:avLst/>
          </a:prstGeom>
        </p:spPr>
      </p:pic>
      <p:sp>
        <p:nvSpPr>
          <p:cNvPr id="12" name="Content Placeholder 3"/>
          <p:cNvSpPr>
            <a:spLocks noGrp="1"/>
          </p:cNvSpPr>
          <p:nvPr>
            <p:ph sz="quarter" idx="13"/>
          </p:nvPr>
        </p:nvSpPr>
        <p:spPr>
          <a:xfrm>
            <a:off x="621554" y="1224708"/>
            <a:ext cx="2435053" cy="2914650"/>
          </a:xfrm>
        </p:spPr>
        <p:txBody>
          <a:bodyPr lIns="0" tIns="0" rIns="0" bIns="0">
            <a:noAutofit/>
          </a:bodyPr>
          <a:lstStyle>
            <a:lvl1pPr marL="0" indent="0">
              <a:spcBef>
                <a:spcPts val="400"/>
              </a:spcBef>
              <a:buNone/>
              <a:defRPr sz="1400">
                <a:solidFill>
                  <a:srgbClr val="002A41"/>
                </a:solidFill>
                <a:latin typeface="Arial"/>
                <a:cs typeface="Arial"/>
              </a:defRPr>
            </a:lvl1pPr>
            <a:lvl2pPr marL="287993" indent="-287993">
              <a:spcBef>
                <a:spcPts val="400"/>
              </a:spcBef>
              <a:buClr>
                <a:srgbClr val="68246D"/>
              </a:buClr>
              <a:buFont typeface="Arial"/>
              <a:buChar char="•"/>
              <a:defRPr sz="1400">
                <a:solidFill>
                  <a:srgbClr val="002A41"/>
                </a:solidFill>
                <a:latin typeface="Arial"/>
                <a:cs typeface="Arial"/>
              </a:defRPr>
            </a:lvl2pPr>
            <a:lvl3pPr marL="575986" indent="-287993">
              <a:spcBef>
                <a:spcPts val="400"/>
              </a:spcBef>
              <a:buFont typeface="Lucida Grande"/>
              <a:buChar char="–"/>
              <a:defRPr sz="1400">
                <a:solidFill>
                  <a:srgbClr val="002A41"/>
                </a:solidFill>
                <a:latin typeface="Arial"/>
                <a:cs typeface="Arial"/>
              </a:defRPr>
            </a:lvl3pPr>
            <a:lvl4pPr>
              <a:defRPr sz="1800">
                <a:latin typeface="Arial"/>
                <a:cs typeface="Arial"/>
              </a:defRPr>
            </a:lvl4pPr>
            <a:lvl5pPr>
              <a:defRPr sz="1800">
                <a:latin typeface="Arial"/>
                <a:cs typeface="Arial"/>
              </a:defRPr>
            </a:lvl5pPr>
          </a:lstStyle>
          <a:p>
            <a:pPr lvl="0"/>
            <a:r>
              <a:rPr lang="en-US"/>
              <a:t>Edit Master text styles</a:t>
            </a:r>
          </a:p>
          <a:p>
            <a:pPr lvl="1"/>
            <a:r>
              <a:rPr lang="en-US"/>
              <a:t>Second level</a:t>
            </a:r>
          </a:p>
          <a:p>
            <a:pPr lvl="2"/>
            <a:r>
              <a:rPr lang="en-US"/>
              <a:t>Third level</a:t>
            </a:r>
          </a:p>
        </p:txBody>
      </p:sp>
      <p:sp>
        <p:nvSpPr>
          <p:cNvPr id="14" name="Content Placeholder 3"/>
          <p:cNvSpPr>
            <a:spLocks noGrp="1"/>
          </p:cNvSpPr>
          <p:nvPr>
            <p:ph sz="quarter" idx="14"/>
          </p:nvPr>
        </p:nvSpPr>
        <p:spPr>
          <a:xfrm>
            <a:off x="3355222" y="1224708"/>
            <a:ext cx="2435053" cy="2914650"/>
          </a:xfrm>
        </p:spPr>
        <p:txBody>
          <a:bodyPr lIns="0" tIns="0" rIns="0" bIns="0">
            <a:noAutofit/>
          </a:bodyPr>
          <a:lstStyle>
            <a:lvl1pPr marL="0" indent="0">
              <a:spcBef>
                <a:spcPts val="400"/>
              </a:spcBef>
              <a:buNone/>
              <a:defRPr sz="1400">
                <a:solidFill>
                  <a:srgbClr val="002A41"/>
                </a:solidFill>
                <a:latin typeface="Arial"/>
                <a:cs typeface="Arial"/>
              </a:defRPr>
            </a:lvl1pPr>
            <a:lvl2pPr marL="287993" indent="-287993">
              <a:spcBef>
                <a:spcPts val="400"/>
              </a:spcBef>
              <a:buClr>
                <a:srgbClr val="68246D"/>
              </a:buClr>
              <a:buFont typeface="Arial"/>
              <a:buChar char="•"/>
              <a:defRPr sz="1400">
                <a:solidFill>
                  <a:srgbClr val="002A41"/>
                </a:solidFill>
                <a:latin typeface="Arial"/>
                <a:cs typeface="Arial"/>
              </a:defRPr>
            </a:lvl2pPr>
            <a:lvl3pPr marL="575986" indent="-287993">
              <a:spcBef>
                <a:spcPts val="400"/>
              </a:spcBef>
              <a:buFont typeface="Lucida Grande"/>
              <a:buChar char="–"/>
              <a:defRPr sz="1400">
                <a:solidFill>
                  <a:srgbClr val="002A41"/>
                </a:solidFill>
                <a:latin typeface="Arial"/>
                <a:cs typeface="Arial"/>
              </a:defRPr>
            </a:lvl3pPr>
            <a:lvl4pPr>
              <a:defRPr sz="1800">
                <a:latin typeface="Arial"/>
                <a:cs typeface="Arial"/>
              </a:defRPr>
            </a:lvl4pPr>
            <a:lvl5pPr>
              <a:defRPr sz="1800">
                <a:latin typeface="Arial"/>
                <a:cs typeface="Arial"/>
              </a:defRPr>
            </a:lvl5pPr>
          </a:lstStyle>
          <a:p>
            <a:pPr lvl="0"/>
            <a:r>
              <a:rPr lang="en-US"/>
              <a:t>Edit Master text styles</a:t>
            </a:r>
          </a:p>
          <a:p>
            <a:pPr lvl="1"/>
            <a:r>
              <a:rPr lang="en-US"/>
              <a:t>Second level</a:t>
            </a:r>
          </a:p>
          <a:p>
            <a:pPr lvl="2"/>
            <a:r>
              <a:rPr lang="en-US"/>
              <a:t>Third level</a:t>
            </a:r>
          </a:p>
        </p:txBody>
      </p:sp>
      <p:sp>
        <p:nvSpPr>
          <p:cNvPr id="15" name="Content Placeholder 3"/>
          <p:cNvSpPr>
            <a:spLocks noGrp="1"/>
          </p:cNvSpPr>
          <p:nvPr>
            <p:ph sz="quarter" idx="15"/>
          </p:nvPr>
        </p:nvSpPr>
        <p:spPr>
          <a:xfrm>
            <a:off x="6088889" y="1224708"/>
            <a:ext cx="2435053" cy="2914650"/>
          </a:xfrm>
        </p:spPr>
        <p:txBody>
          <a:bodyPr lIns="0" tIns="0" rIns="0" bIns="0">
            <a:noAutofit/>
          </a:bodyPr>
          <a:lstStyle>
            <a:lvl1pPr marL="0" indent="0">
              <a:spcBef>
                <a:spcPts val="400"/>
              </a:spcBef>
              <a:buNone/>
              <a:defRPr sz="1400">
                <a:solidFill>
                  <a:srgbClr val="002A41"/>
                </a:solidFill>
                <a:latin typeface="Arial"/>
                <a:cs typeface="Arial"/>
              </a:defRPr>
            </a:lvl1pPr>
            <a:lvl2pPr marL="287993" indent="-287993">
              <a:spcBef>
                <a:spcPts val="400"/>
              </a:spcBef>
              <a:buClr>
                <a:srgbClr val="68246D"/>
              </a:buClr>
              <a:buFont typeface="Arial"/>
              <a:buChar char="•"/>
              <a:defRPr sz="1400">
                <a:solidFill>
                  <a:srgbClr val="002A41"/>
                </a:solidFill>
                <a:latin typeface="Arial"/>
                <a:cs typeface="Arial"/>
              </a:defRPr>
            </a:lvl2pPr>
            <a:lvl3pPr marL="575986" indent="-287993">
              <a:spcBef>
                <a:spcPts val="400"/>
              </a:spcBef>
              <a:buFont typeface="Lucida Grande"/>
              <a:buChar char="–"/>
              <a:defRPr sz="1400">
                <a:solidFill>
                  <a:srgbClr val="002A41"/>
                </a:solidFill>
                <a:latin typeface="Arial"/>
                <a:cs typeface="Arial"/>
              </a:defRPr>
            </a:lvl3pPr>
            <a:lvl4pPr>
              <a:defRPr sz="1800">
                <a:latin typeface="Arial"/>
                <a:cs typeface="Arial"/>
              </a:defRPr>
            </a:lvl4pPr>
            <a:lvl5pPr>
              <a:defRPr sz="1800">
                <a:latin typeface="Arial"/>
                <a:cs typeface="Arial"/>
              </a:defRPr>
            </a:lvl5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213820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rham Breaker Slide">
    <p:bg>
      <p:bgPr>
        <a:solidFill>
          <a:srgbClr val="A5C8D0"/>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09490" y="4672836"/>
            <a:ext cx="765505" cy="317603"/>
          </a:xfrm>
          <a:prstGeom prst="rect">
            <a:avLst/>
          </a:prstGeom>
        </p:spPr>
      </p:pic>
      <p:sp>
        <p:nvSpPr>
          <p:cNvPr id="6" name="Content Placeholder 3"/>
          <p:cNvSpPr>
            <a:spLocks noGrp="1"/>
          </p:cNvSpPr>
          <p:nvPr>
            <p:ph sz="quarter" idx="11"/>
          </p:nvPr>
        </p:nvSpPr>
        <p:spPr>
          <a:xfrm>
            <a:off x="2133494" y="1224708"/>
            <a:ext cx="5168900" cy="2914650"/>
          </a:xfrm>
        </p:spPr>
        <p:txBody>
          <a:bodyPr lIns="0" tIns="0" rIns="0" bIns="0">
            <a:noAutofit/>
          </a:bodyPr>
          <a:lstStyle>
            <a:lvl1pPr marL="0" indent="0">
              <a:spcBef>
                <a:spcPts val="1000"/>
              </a:spcBef>
              <a:buNone/>
              <a:defRPr sz="2400">
                <a:solidFill>
                  <a:srgbClr val="54145A"/>
                </a:solidFill>
                <a:latin typeface="Arial"/>
                <a:cs typeface="Arial"/>
              </a:defRPr>
            </a:lvl1pPr>
            <a:lvl2pPr marL="287993" indent="-287993">
              <a:spcBef>
                <a:spcPts val="1000"/>
              </a:spcBef>
              <a:buClr>
                <a:srgbClr val="68246D"/>
              </a:buClr>
              <a:buFont typeface="Arial"/>
              <a:buChar char="•"/>
              <a:defRPr sz="2400">
                <a:solidFill>
                  <a:srgbClr val="54145A"/>
                </a:solidFill>
                <a:latin typeface="Arial"/>
                <a:cs typeface="Arial"/>
              </a:defRPr>
            </a:lvl2pPr>
            <a:lvl3pPr marL="575986" indent="-287993">
              <a:spcBef>
                <a:spcPts val="1000"/>
              </a:spcBef>
              <a:buFont typeface="Lucida Grande"/>
              <a:buChar char="–"/>
              <a:defRPr sz="2400">
                <a:solidFill>
                  <a:srgbClr val="54145A"/>
                </a:solidFill>
                <a:latin typeface="Arial"/>
                <a:cs typeface="Arial"/>
              </a:defRPr>
            </a:lvl3pPr>
            <a:lvl4pPr>
              <a:defRPr sz="1800">
                <a:latin typeface="Arial"/>
                <a:cs typeface="Arial"/>
              </a:defRPr>
            </a:lvl4pPr>
            <a:lvl5pPr>
              <a:defRPr sz="1800">
                <a:latin typeface="Arial"/>
                <a:cs typeface="Arial"/>
              </a:defRPr>
            </a:lvl5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142899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0E88B8-FFF3-45EE-ADD9-222E70877461}"/>
              </a:ext>
            </a:extLst>
          </p:cNvPr>
          <p:cNvSpPr>
            <a:spLocks noGrp="1"/>
          </p:cNvSpPr>
          <p:nvPr>
            <p:ph type="dt" sz="half" idx="10"/>
          </p:nvPr>
        </p:nvSpPr>
        <p:spPr/>
        <p:txBody>
          <a:bodyPr/>
          <a:lstStyle>
            <a:lvl1pPr>
              <a:defRPr/>
            </a:lvl1pPr>
          </a:lstStyle>
          <a:p>
            <a:pPr>
              <a:defRPr/>
            </a:pPr>
            <a:fld id="{CFE245A6-A8B7-42E7-80A8-4F08C1C95E49}" type="datetimeFigureOut">
              <a:rPr lang="en-US"/>
              <a:pPr>
                <a:defRPr/>
              </a:pPr>
              <a:t>12/12/2022</a:t>
            </a:fld>
            <a:endParaRPr lang="en-US"/>
          </a:p>
        </p:txBody>
      </p:sp>
      <p:sp>
        <p:nvSpPr>
          <p:cNvPr id="5" name="Footer Placeholder 4">
            <a:extLst>
              <a:ext uri="{FF2B5EF4-FFF2-40B4-BE49-F238E27FC236}">
                <a16:creationId xmlns:a16="http://schemas.microsoft.com/office/drawing/2014/main" id="{C5361D9B-DC65-45DC-AD03-92AFE4B3613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5D73B75-BAE8-4D1C-9974-C52BCB4BCA96}"/>
              </a:ext>
            </a:extLst>
          </p:cNvPr>
          <p:cNvSpPr>
            <a:spLocks noGrp="1"/>
          </p:cNvSpPr>
          <p:nvPr>
            <p:ph type="sldNum" sz="quarter" idx="12"/>
          </p:nvPr>
        </p:nvSpPr>
        <p:spPr/>
        <p:txBody>
          <a:bodyPr/>
          <a:lstStyle>
            <a:lvl1pPr>
              <a:defRPr/>
            </a:lvl1pPr>
          </a:lstStyle>
          <a:p>
            <a:pPr>
              <a:defRPr/>
            </a:pPr>
            <a:fld id="{E34B2AC2-739F-47C2-B6D2-BEA01B2E2DC6}" type="slidenum">
              <a:rPr lang="en-US" altLang="en-US"/>
              <a:pPr>
                <a:defRPr/>
              </a:pPr>
              <a:t>‹#›</a:t>
            </a:fld>
            <a:endParaRPr lang="en-US" altLang="en-US"/>
          </a:p>
        </p:txBody>
      </p:sp>
    </p:spTree>
    <p:extLst>
      <p:ext uri="{BB962C8B-B14F-4D97-AF65-F5344CB8AC3E}">
        <p14:creationId xmlns:p14="http://schemas.microsoft.com/office/powerpoint/2010/main" val="1832537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05189BA-01D0-0648-AF2A-6B4CD6B57EC9}" type="datetimeFigureOut">
              <a:rPr lang="en-US" smtClean="0"/>
              <a:t>12/12/2022</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E1F0FCF-E24C-CA41-A373-9E4EFBCD4E25}" type="slidenum">
              <a:rPr lang="en-US" smtClean="0"/>
              <a:t>‹#›</a:t>
            </a:fld>
            <a:endParaRPr lang="en-US"/>
          </a:p>
        </p:txBody>
      </p:sp>
    </p:spTree>
    <p:extLst>
      <p:ext uri="{BB962C8B-B14F-4D97-AF65-F5344CB8AC3E}">
        <p14:creationId xmlns:p14="http://schemas.microsoft.com/office/powerpoint/2010/main" val="14091513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1" indent="-285743"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2"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8"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3.jpg"/><Relationship Id="rId5" Type="http://schemas.openxmlformats.org/officeDocument/2006/relationships/image" Target="../media/image22.png"/><Relationship Id="rId4" Type="http://schemas.openxmlformats.org/officeDocument/2006/relationships/image" Target="../media/image21.jp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hyperlink" Target="https://www.durham.ac.uk/research/institutes-and-centres/neurodiversity-development/"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6.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hyperlink" Target="https://medialib.club/workshops"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2776193" y="1164210"/>
            <a:ext cx="6367805" cy="3979290"/>
          </a:xfrm>
          <a:prstGeom prst="rect">
            <a:avLst/>
          </a:prstGeom>
          <a:noFill/>
          <a:ln>
            <a:noFill/>
          </a:ln>
        </p:spPr>
      </p:pic>
      <p:sp>
        <p:nvSpPr>
          <p:cNvPr id="62" name="Google Shape;62;p14"/>
          <p:cNvSpPr txBox="1">
            <a:spLocks noGrp="1"/>
          </p:cNvSpPr>
          <p:nvPr>
            <p:ph type="subTitle" idx="1"/>
          </p:nvPr>
        </p:nvSpPr>
        <p:spPr>
          <a:xfrm>
            <a:off x="209809" y="238410"/>
            <a:ext cx="8520600" cy="92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400" b="1" dirty="0">
                <a:solidFill>
                  <a:srgbClr val="212529"/>
                </a:solidFill>
                <a:highlight>
                  <a:srgbClr val="FFFFFF"/>
                </a:highlight>
                <a:latin typeface="Roboto"/>
                <a:ea typeface="Roboto"/>
                <a:cs typeface="Roboto"/>
                <a:sym typeface="Roboto"/>
              </a:rPr>
              <a:t>The 1st </a:t>
            </a:r>
            <a:r>
              <a:rPr lang="en-GB" sz="2400" b="1" dirty="0" err="1">
                <a:solidFill>
                  <a:srgbClr val="212529"/>
                </a:solidFill>
                <a:highlight>
                  <a:srgbClr val="FFFFFF"/>
                </a:highlight>
                <a:latin typeface="Roboto"/>
                <a:ea typeface="Roboto"/>
                <a:cs typeface="Roboto"/>
                <a:sym typeface="Roboto"/>
              </a:rPr>
              <a:t>MediaLib</a:t>
            </a:r>
            <a:r>
              <a:rPr lang="en-GB" sz="2400" b="1" dirty="0">
                <a:solidFill>
                  <a:srgbClr val="212529"/>
                </a:solidFill>
                <a:highlight>
                  <a:srgbClr val="FFFFFF"/>
                </a:highlight>
                <a:latin typeface="Roboto"/>
                <a:ea typeface="Roboto"/>
                <a:cs typeface="Roboto"/>
                <a:sym typeface="Roboto"/>
              </a:rPr>
              <a:t> Workshop </a:t>
            </a:r>
            <a:endParaRPr sz="2400" b="1" dirty="0">
              <a:solidFill>
                <a:srgbClr val="212529"/>
              </a:solidFill>
              <a:highlight>
                <a:srgbClr val="FFFFFF"/>
              </a:highlight>
              <a:latin typeface="Roboto"/>
              <a:ea typeface="Roboto"/>
              <a:cs typeface="Roboto"/>
              <a:sym typeface="Roboto"/>
            </a:endParaRPr>
          </a:p>
          <a:p>
            <a:pPr marL="0" lvl="0" indent="0" algn="ctr" rtl="0">
              <a:spcBef>
                <a:spcPts val="0"/>
              </a:spcBef>
              <a:spcAft>
                <a:spcPts val="0"/>
              </a:spcAft>
              <a:buNone/>
            </a:pPr>
            <a:r>
              <a:rPr lang="en-GB" sz="2400" b="1" dirty="0">
                <a:solidFill>
                  <a:srgbClr val="212529"/>
                </a:solidFill>
                <a:highlight>
                  <a:srgbClr val="FFFFFF"/>
                </a:highlight>
                <a:latin typeface="Roboto"/>
                <a:ea typeface="Roboto"/>
                <a:cs typeface="Roboto"/>
                <a:sym typeface="Roboto"/>
              </a:rPr>
              <a:t>- Computational Thinking &amp; Programming Education</a:t>
            </a:r>
            <a:endParaRPr sz="2400" b="1" dirty="0">
              <a:solidFill>
                <a:srgbClr val="212529"/>
              </a:solidFill>
              <a:highlight>
                <a:srgbClr val="FFFFFF"/>
              </a:highlight>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pic>
        <p:nvPicPr>
          <p:cNvPr id="91" name="Google Shape;91;p19"/>
          <p:cNvPicPr preferRelativeResize="0"/>
          <p:nvPr/>
        </p:nvPicPr>
        <p:blipFill rotWithShape="1">
          <a:blip r:embed="rId3">
            <a:alphaModFix/>
          </a:blip>
          <a:srcRect l="-29" t="9309" r="129" b="4170"/>
          <a:stretch/>
        </p:blipFill>
        <p:spPr>
          <a:xfrm>
            <a:off x="0" y="0"/>
            <a:ext cx="9144002" cy="5143502"/>
          </a:xfrm>
          <a:prstGeom prst="rect">
            <a:avLst/>
          </a:prstGeom>
          <a:noFill/>
          <a:ln>
            <a:noFill/>
          </a:ln>
        </p:spPr>
      </p:pic>
      <p:sp>
        <p:nvSpPr>
          <p:cNvPr id="92" name="Google Shape;92;p19"/>
          <p:cNvSpPr txBox="1"/>
          <p:nvPr/>
        </p:nvSpPr>
        <p:spPr>
          <a:xfrm>
            <a:off x="437224" y="4561971"/>
            <a:ext cx="3749100" cy="469500"/>
          </a:xfrm>
          <a:prstGeom prst="rect">
            <a:avLst/>
          </a:prstGeom>
          <a:solidFill>
            <a:srgbClr val="FFFFFF">
              <a:alpha val="60000"/>
            </a:srgbClr>
          </a:solid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1400" b="0" i="0" u="none" strike="noStrike" cap="none">
                <a:solidFill>
                  <a:srgbClr val="C55A11"/>
                </a:solidFill>
                <a:latin typeface="Helvetica Neue"/>
                <a:ea typeface="Helvetica Neue"/>
                <a:cs typeface="Helvetica Neue"/>
                <a:sym typeface="Helvetica Neue"/>
              </a:rPr>
              <a:t>① Changzhou, Jiangsu Province　</a:t>
            </a:r>
            <a:br>
              <a:rPr lang="en-GB" sz="1200" b="0" i="0" u="none" strike="noStrike" cap="none">
                <a:solidFill>
                  <a:schemeClr val="dk1"/>
                </a:solidFill>
                <a:latin typeface="Helvetica Neue"/>
                <a:ea typeface="Helvetica Neue"/>
                <a:cs typeface="Helvetica Neue"/>
                <a:sym typeface="Helvetica Neue"/>
              </a:rPr>
            </a:br>
            <a:r>
              <a:rPr lang="en-GB" sz="1200" b="0" i="0" u="none" strike="noStrike" cap="none">
                <a:solidFill>
                  <a:srgbClr val="833C0B"/>
                </a:solidFill>
                <a:latin typeface="Helvetica Neue"/>
                <a:ea typeface="Helvetica Neue"/>
                <a:cs typeface="Helvetica Neue"/>
                <a:sym typeface="Helvetica Neue"/>
              </a:rPr>
              <a:t>Born in 1986 〜 Graduation from high school in 2004</a:t>
            </a:r>
            <a:endParaRPr sz="1100"/>
          </a:p>
        </p:txBody>
      </p:sp>
      <p:sp>
        <p:nvSpPr>
          <p:cNvPr id="93" name="Google Shape;93;p19"/>
          <p:cNvSpPr txBox="1"/>
          <p:nvPr/>
        </p:nvSpPr>
        <p:spPr>
          <a:xfrm>
            <a:off x="73900" y="397225"/>
            <a:ext cx="5049300" cy="654000"/>
          </a:xfrm>
          <a:prstGeom prst="rect">
            <a:avLst/>
          </a:prstGeom>
          <a:solidFill>
            <a:srgbClr val="FFFFFF">
              <a:alpha val="60000"/>
            </a:srgbClr>
          </a:solid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1400">
                <a:solidFill>
                  <a:srgbClr val="C55A11"/>
                </a:solidFill>
                <a:latin typeface="Helvetica Neue"/>
                <a:ea typeface="Helvetica Neue"/>
                <a:cs typeface="Helvetica Neue"/>
                <a:sym typeface="Helvetica Neue"/>
              </a:rPr>
              <a:t>② School of Earth &amp; Space Sciences, Peking University</a:t>
            </a:r>
            <a:br>
              <a:rPr lang="en-GB" sz="1200">
                <a:solidFill>
                  <a:schemeClr val="accent2"/>
                </a:solidFill>
                <a:latin typeface="Helvetica Neue"/>
                <a:ea typeface="Helvetica Neue"/>
                <a:cs typeface="Helvetica Neue"/>
                <a:sym typeface="Helvetica Neue"/>
              </a:rPr>
            </a:br>
            <a:r>
              <a:rPr lang="en-GB" sz="1200">
                <a:solidFill>
                  <a:srgbClr val="833C0B"/>
                </a:solidFill>
                <a:latin typeface="Helvetica Neue"/>
                <a:ea typeface="Helvetica Neue"/>
                <a:cs typeface="Helvetica Neue"/>
                <a:sym typeface="Helvetica Neue"/>
              </a:rPr>
              <a:t>Geographic Information System（2004〜2008）Undergraduate course</a:t>
            </a:r>
            <a:br>
              <a:rPr lang="en-GB" sz="1200">
                <a:solidFill>
                  <a:srgbClr val="833C0B"/>
                </a:solidFill>
                <a:latin typeface="Helvetica Neue"/>
                <a:ea typeface="Helvetica Neue"/>
                <a:cs typeface="Helvetica Neue"/>
                <a:sym typeface="Helvetica Neue"/>
              </a:rPr>
            </a:br>
            <a:r>
              <a:rPr lang="en-GB" sz="1200">
                <a:solidFill>
                  <a:srgbClr val="833C0B"/>
                </a:solidFill>
                <a:latin typeface="Helvetica Neue"/>
                <a:ea typeface="Helvetica Neue"/>
                <a:cs typeface="Helvetica Neue"/>
                <a:sym typeface="Helvetica Neue"/>
              </a:rPr>
              <a:t>Cartology &amp; GIS （2008〜2011）Master’s course</a:t>
            </a:r>
            <a:endParaRPr sz="1100"/>
          </a:p>
        </p:txBody>
      </p:sp>
      <p:sp>
        <p:nvSpPr>
          <p:cNvPr id="94" name="Google Shape;94;p19"/>
          <p:cNvSpPr txBox="1"/>
          <p:nvPr/>
        </p:nvSpPr>
        <p:spPr>
          <a:xfrm>
            <a:off x="4354294" y="4088438"/>
            <a:ext cx="4789500" cy="869700"/>
          </a:xfrm>
          <a:prstGeom prst="rect">
            <a:avLst/>
          </a:prstGeom>
          <a:solidFill>
            <a:srgbClr val="FFFFFF">
              <a:alpha val="60000"/>
            </a:srgbClr>
          </a:solid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1400">
                <a:solidFill>
                  <a:srgbClr val="C55A11"/>
                </a:solidFill>
                <a:latin typeface="Helvetica Neue"/>
                <a:ea typeface="Helvetica Neue"/>
                <a:cs typeface="Helvetica Neue"/>
                <a:sym typeface="Helvetica Neue"/>
              </a:rPr>
              <a:t>③ Graduate School of Frontier Sciences,</a:t>
            </a:r>
            <a:br>
              <a:rPr lang="en-GB" sz="1400">
                <a:solidFill>
                  <a:srgbClr val="C55A11"/>
                </a:solidFill>
                <a:latin typeface="Helvetica Neue"/>
                <a:ea typeface="Helvetica Neue"/>
                <a:cs typeface="Helvetica Neue"/>
                <a:sym typeface="Helvetica Neue"/>
              </a:rPr>
            </a:br>
            <a:r>
              <a:rPr lang="en-GB" sz="1400">
                <a:solidFill>
                  <a:srgbClr val="C55A11"/>
                </a:solidFill>
                <a:latin typeface="Helvetica Neue"/>
                <a:ea typeface="Helvetica Neue"/>
                <a:cs typeface="Helvetica Neue"/>
                <a:sym typeface="Helvetica Neue"/>
              </a:rPr>
              <a:t>　　The University of Tokyo</a:t>
            </a:r>
            <a:br>
              <a:rPr lang="en-GB" sz="1200">
                <a:solidFill>
                  <a:schemeClr val="accent2"/>
                </a:solidFill>
                <a:latin typeface="Helvetica Neue"/>
                <a:ea typeface="Helvetica Neue"/>
                <a:cs typeface="Helvetica Neue"/>
                <a:sym typeface="Helvetica Neue"/>
              </a:rPr>
            </a:br>
            <a:r>
              <a:rPr lang="en-GB" sz="1200">
                <a:solidFill>
                  <a:srgbClr val="833C0B"/>
                </a:solidFill>
                <a:latin typeface="Helvetica Neue"/>
                <a:ea typeface="Helvetica Neue"/>
                <a:cs typeface="Helvetica Neue"/>
                <a:sym typeface="Helvetica Neue"/>
              </a:rPr>
              <a:t>Socio-Cultural Environment Studies（2011〜2014）Doctoral course</a:t>
            </a:r>
            <a:br>
              <a:rPr lang="en-GB" sz="1200">
                <a:solidFill>
                  <a:srgbClr val="833C0B"/>
                </a:solidFill>
                <a:latin typeface="Helvetica Neue"/>
                <a:ea typeface="Helvetica Neue"/>
                <a:cs typeface="Helvetica Neue"/>
                <a:sym typeface="Helvetica Neue"/>
              </a:rPr>
            </a:br>
            <a:r>
              <a:rPr lang="en-GB" sz="1200">
                <a:solidFill>
                  <a:srgbClr val="833C0B"/>
                </a:solidFill>
                <a:latin typeface="Helvetica Neue"/>
                <a:ea typeface="Helvetica Neue"/>
                <a:cs typeface="Helvetica Neue"/>
                <a:sym typeface="Helvetica Neue"/>
              </a:rPr>
              <a:t>Center for Spatial Information Science （2014〜2018）Postdoc</a:t>
            </a:r>
            <a:endParaRPr sz="1100"/>
          </a:p>
        </p:txBody>
      </p:sp>
      <p:sp>
        <p:nvSpPr>
          <p:cNvPr id="95" name="Google Shape;95;p19"/>
          <p:cNvSpPr txBox="1"/>
          <p:nvPr/>
        </p:nvSpPr>
        <p:spPr>
          <a:xfrm>
            <a:off x="2403100" y="3121950"/>
            <a:ext cx="2657700" cy="869700"/>
          </a:xfrm>
          <a:prstGeom prst="rect">
            <a:avLst/>
          </a:prstGeom>
          <a:solidFill>
            <a:srgbClr val="FFFFFF">
              <a:alpha val="60000"/>
            </a:srgbClr>
          </a:solid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1400">
                <a:solidFill>
                  <a:srgbClr val="C55A11"/>
                </a:solidFill>
                <a:latin typeface="Helvetica Neue"/>
                <a:ea typeface="Helvetica Neue"/>
                <a:cs typeface="Helvetica Neue"/>
                <a:sym typeface="Helvetica Neue"/>
              </a:rPr>
              <a:t>④ Faculty of Arts and Science, </a:t>
            </a:r>
            <a:br>
              <a:rPr lang="en-GB" sz="1400">
                <a:solidFill>
                  <a:srgbClr val="C55A11"/>
                </a:solidFill>
                <a:latin typeface="Helvetica Neue"/>
                <a:ea typeface="Helvetica Neue"/>
                <a:cs typeface="Helvetica Neue"/>
                <a:sym typeface="Helvetica Neue"/>
              </a:rPr>
            </a:br>
            <a:r>
              <a:rPr lang="en-GB" sz="1400">
                <a:solidFill>
                  <a:srgbClr val="C55A11"/>
                </a:solidFill>
                <a:latin typeface="Helvetica Neue"/>
                <a:ea typeface="Helvetica Neue"/>
                <a:cs typeface="Helvetica Neue"/>
                <a:sym typeface="Helvetica Neue"/>
              </a:rPr>
              <a:t>　　Kyushu University</a:t>
            </a:r>
            <a:br>
              <a:rPr lang="en-GB" sz="1200">
                <a:solidFill>
                  <a:schemeClr val="accent2"/>
                </a:solidFill>
                <a:latin typeface="Helvetica Neue"/>
                <a:ea typeface="Helvetica Neue"/>
                <a:cs typeface="Helvetica Neue"/>
                <a:sym typeface="Helvetica Neue"/>
              </a:rPr>
            </a:br>
            <a:r>
              <a:rPr lang="en-GB" sz="1200">
                <a:solidFill>
                  <a:srgbClr val="833C0B"/>
                </a:solidFill>
                <a:latin typeface="Helvetica Neue"/>
                <a:ea typeface="Helvetica Neue"/>
                <a:cs typeface="Helvetica Neue"/>
                <a:sym typeface="Helvetica Neue"/>
              </a:rPr>
              <a:t>（2018〜2019）Project Asst. Prof.</a:t>
            </a:r>
            <a:br>
              <a:rPr lang="en-GB" sz="1200">
                <a:solidFill>
                  <a:srgbClr val="833C0B"/>
                </a:solidFill>
                <a:latin typeface="Helvetica Neue"/>
                <a:ea typeface="Helvetica Neue"/>
                <a:cs typeface="Helvetica Neue"/>
                <a:sym typeface="Helvetica Neue"/>
              </a:rPr>
            </a:br>
            <a:r>
              <a:rPr lang="en-GB" sz="1200">
                <a:solidFill>
                  <a:srgbClr val="833C0B"/>
                </a:solidFill>
                <a:latin typeface="Helvetica Neue"/>
                <a:ea typeface="Helvetica Neue"/>
                <a:cs typeface="Helvetica Neue"/>
                <a:sym typeface="Helvetica Neue"/>
              </a:rPr>
              <a:t>（2019〜2022.09）Asst. Prof.</a:t>
            </a:r>
            <a:endParaRPr sz="1100"/>
          </a:p>
        </p:txBody>
      </p:sp>
      <p:sp>
        <p:nvSpPr>
          <p:cNvPr id="96" name="Google Shape;96;p19"/>
          <p:cNvSpPr txBox="1"/>
          <p:nvPr/>
        </p:nvSpPr>
        <p:spPr>
          <a:xfrm>
            <a:off x="5884073" y="200977"/>
            <a:ext cx="3021300" cy="869700"/>
          </a:xfrm>
          <a:prstGeom prst="rect">
            <a:avLst/>
          </a:prstGeom>
          <a:solidFill>
            <a:srgbClr val="FFFFFF">
              <a:alpha val="60000"/>
            </a:srgbClr>
          </a:solid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1400">
                <a:solidFill>
                  <a:srgbClr val="C55A11"/>
                </a:solidFill>
                <a:latin typeface="Helvetica Neue"/>
                <a:ea typeface="Helvetica Neue"/>
                <a:cs typeface="Helvetica Neue"/>
                <a:sym typeface="Helvetica Neue"/>
              </a:rPr>
              <a:t>⑤ Graduate School of Engineering </a:t>
            </a:r>
            <a:br>
              <a:rPr lang="en-GB" sz="1400">
                <a:solidFill>
                  <a:srgbClr val="C55A11"/>
                </a:solidFill>
                <a:latin typeface="Helvetica Neue"/>
                <a:ea typeface="Helvetica Neue"/>
                <a:cs typeface="Helvetica Neue"/>
                <a:sym typeface="Helvetica Neue"/>
              </a:rPr>
            </a:br>
            <a:r>
              <a:rPr lang="en-GB" sz="1400">
                <a:solidFill>
                  <a:srgbClr val="C55A11"/>
                </a:solidFill>
                <a:latin typeface="Helvetica Neue"/>
                <a:ea typeface="Helvetica Neue"/>
                <a:cs typeface="Helvetica Neue"/>
                <a:sym typeface="Helvetica Neue"/>
              </a:rPr>
              <a:t>　　Science, Akita University</a:t>
            </a:r>
            <a:br>
              <a:rPr lang="en-GB" sz="1200">
                <a:solidFill>
                  <a:schemeClr val="accent2"/>
                </a:solidFill>
                <a:latin typeface="Helvetica Neue"/>
                <a:ea typeface="Helvetica Neue"/>
                <a:cs typeface="Helvetica Neue"/>
                <a:sym typeface="Helvetica Neue"/>
              </a:rPr>
            </a:br>
            <a:r>
              <a:rPr lang="en-GB" sz="1200">
                <a:solidFill>
                  <a:srgbClr val="833C0B"/>
                </a:solidFill>
                <a:latin typeface="Helvetica Neue"/>
                <a:ea typeface="Helvetica Neue"/>
                <a:cs typeface="Helvetica Neue"/>
                <a:sym typeface="Helvetica Neue"/>
              </a:rPr>
              <a:t>Human-Centered Computing Course</a:t>
            </a:r>
            <a:br>
              <a:rPr lang="en-GB" sz="1200">
                <a:solidFill>
                  <a:srgbClr val="833C0B"/>
                </a:solidFill>
                <a:latin typeface="Helvetica Neue"/>
                <a:ea typeface="Helvetica Neue"/>
                <a:cs typeface="Helvetica Neue"/>
                <a:sym typeface="Helvetica Neue"/>
              </a:rPr>
            </a:br>
            <a:r>
              <a:rPr lang="en-GB" sz="1200">
                <a:solidFill>
                  <a:srgbClr val="833C0B"/>
                </a:solidFill>
                <a:latin typeface="Helvetica Neue"/>
                <a:ea typeface="Helvetica Neue"/>
                <a:cs typeface="Helvetica Neue"/>
                <a:sym typeface="Helvetica Neue"/>
              </a:rPr>
              <a:t>（2022.09〜）Asst. Prof.</a:t>
            </a:r>
            <a:endParaRPr sz="1100"/>
          </a:p>
        </p:txBody>
      </p:sp>
      <p:cxnSp>
        <p:nvCxnSpPr>
          <p:cNvPr id="97" name="Google Shape;97;p19"/>
          <p:cNvCxnSpPr>
            <a:stCxn id="98" idx="0"/>
            <a:endCxn id="99" idx="2"/>
          </p:cNvCxnSpPr>
          <p:nvPr/>
        </p:nvCxnSpPr>
        <p:spPr>
          <a:xfrm rot="10800000">
            <a:off x="842580" y="1408162"/>
            <a:ext cx="903000" cy="2796900"/>
          </a:xfrm>
          <a:prstGeom prst="straightConnector1">
            <a:avLst/>
          </a:prstGeom>
          <a:noFill/>
          <a:ln w="57150" cap="flat" cmpd="sng">
            <a:solidFill>
              <a:srgbClr val="FF0000"/>
            </a:solidFill>
            <a:prstDash val="solid"/>
            <a:miter lim="800000"/>
            <a:headEnd type="none" w="sm" len="sm"/>
            <a:tailEnd type="stealth" w="med" len="med"/>
          </a:ln>
        </p:spPr>
      </p:cxnSp>
      <p:cxnSp>
        <p:nvCxnSpPr>
          <p:cNvPr id="100" name="Google Shape;100;p19"/>
          <p:cNvCxnSpPr>
            <a:stCxn id="99" idx="3"/>
          </p:cNvCxnSpPr>
          <p:nvPr/>
        </p:nvCxnSpPr>
        <p:spPr>
          <a:xfrm>
            <a:off x="1041541" y="1211985"/>
            <a:ext cx="7161900" cy="1489200"/>
          </a:xfrm>
          <a:prstGeom prst="straightConnector1">
            <a:avLst/>
          </a:prstGeom>
          <a:noFill/>
          <a:ln w="57150" cap="flat" cmpd="sng">
            <a:solidFill>
              <a:srgbClr val="FF0000"/>
            </a:solidFill>
            <a:prstDash val="solid"/>
            <a:miter lim="800000"/>
            <a:headEnd type="none" w="sm" len="sm"/>
            <a:tailEnd type="stealth" w="med" len="med"/>
          </a:ln>
        </p:spPr>
      </p:cxnSp>
      <p:cxnSp>
        <p:nvCxnSpPr>
          <p:cNvPr id="101" name="Google Shape;101;p19"/>
          <p:cNvCxnSpPr>
            <a:endCxn id="102" idx="3"/>
          </p:cNvCxnSpPr>
          <p:nvPr/>
        </p:nvCxnSpPr>
        <p:spPr>
          <a:xfrm flipH="1">
            <a:off x="5444780" y="2867347"/>
            <a:ext cx="2657700" cy="823500"/>
          </a:xfrm>
          <a:prstGeom prst="straightConnector1">
            <a:avLst/>
          </a:prstGeom>
          <a:noFill/>
          <a:ln w="57150" cap="flat" cmpd="sng">
            <a:solidFill>
              <a:srgbClr val="FF0000"/>
            </a:solidFill>
            <a:prstDash val="solid"/>
            <a:miter lim="800000"/>
            <a:headEnd type="none" w="sm" len="sm"/>
            <a:tailEnd type="stealth" w="med" len="med"/>
          </a:ln>
        </p:spPr>
      </p:cxnSp>
      <p:cxnSp>
        <p:nvCxnSpPr>
          <p:cNvPr id="103" name="Google Shape;103;p19"/>
          <p:cNvCxnSpPr/>
          <p:nvPr/>
        </p:nvCxnSpPr>
        <p:spPr>
          <a:xfrm rot="10800000" flipH="1">
            <a:off x="5444793" y="1408435"/>
            <a:ext cx="2856600" cy="2174700"/>
          </a:xfrm>
          <a:prstGeom prst="straightConnector1">
            <a:avLst/>
          </a:prstGeom>
          <a:noFill/>
          <a:ln w="57150" cap="flat" cmpd="sng">
            <a:solidFill>
              <a:srgbClr val="FF0000"/>
            </a:solidFill>
            <a:prstDash val="solid"/>
            <a:miter lim="800000"/>
            <a:headEnd type="none" w="sm" len="sm"/>
            <a:tailEnd type="stealth" w="med" len="med"/>
          </a:ln>
        </p:spPr>
      </p:cxnSp>
      <p:sp>
        <p:nvSpPr>
          <p:cNvPr id="104" name="Google Shape;104;p19"/>
          <p:cNvSpPr txBox="1"/>
          <p:nvPr/>
        </p:nvSpPr>
        <p:spPr>
          <a:xfrm>
            <a:off x="2551135" y="1739429"/>
            <a:ext cx="4041600" cy="1064700"/>
          </a:xfrm>
          <a:prstGeom prst="rect">
            <a:avLst/>
          </a:prstGeom>
          <a:solidFill>
            <a:srgbClr val="FFFFFF">
              <a:alpha val="74900"/>
            </a:srgbClr>
          </a:solidFill>
          <a:ln>
            <a:noFill/>
          </a:ln>
        </p:spPr>
        <p:txBody>
          <a:bodyPr spcFirstLastPara="1" wrap="square" lIns="68575" tIns="34275" rIns="68575" bIns="34275" anchor="ctr" anchorCtr="0">
            <a:spAutoFit/>
          </a:bodyPr>
          <a:lstStyle/>
          <a:p>
            <a:pPr marL="12700" marR="139700" lvl="0" indent="0" algn="ctr" rtl="0">
              <a:spcBef>
                <a:spcPts val="0"/>
              </a:spcBef>
              <a:spcAft>
                <a:spcPts val="0"/>
              </a:spcAft>
              <a:buNone/>
            </a:pPr>
            <a:r>
              <a:rPr lang="en-GB" sz="2100">
                <a:solidFill>
                  <a:schemeClr val="dk1"/>
                </a:solidFill>
                <a:latin typeface="Noto Sans"/>
                <a:ea typeface="Noto Sans"/>
                <a:cs typeface="Noto Sans"/>
                <a:sym typeface="Noto Sans"/>
              </a:rPr>
              <a:t>Asst. Prof. </a:t>
            </a:r>
            <a:r>
              <a:rPr lang="en-GB" sz="2100" b="1">
                <a:solidFill>
                  <a:schemeClr val="dk1"/>
                </a:solidFill>
                <a:latin typeface="Noto Sans"/>
                <a:ea typeface="Noto Sans"/>
                <a:cs typeface="Noto Sans"/>
                <a:sym typeface="Noto Sans"/>
              </a:rPr>
              <a:t>Min Lu, </a:t>
            </a:r>
            <a:r>
              <a:rPr lang="en-GB" sz="2100">
                <a:solidFill>
                  <a:schemeClr val="dk1"/>
                </a:solidFill>
                <a:latin typeface="Noto Sans"/>
                <a:ea typeface="Noto Sans"/>
                <a:cs typeface="Noto Sans"/>
                <a:sym typeface="Noto Sans"/>
              </a:rPr>
              <a:t>Ph.D.</a:t>
            </a:r>
            <a:endParaRPr sz="1100"/>
          </a:p>
          <a:p>
            <a:pPr marL="12700" marR="139700" lvl="0" indent="0" algn="ctr" rtl="0">
              <a:spcBef>
                <a:spcPts val="100"/>
              </a:spcBef>
              <a:spcAft>
                <a:spcPts val="0"/>
              </a:spcAft>
              <a:buNone/>
            </a:pPr>
            <a:r>
              <a:rPr lang="en-GB" sz="2100" b="1">
                <a:solidFill>
                  <a:schemeClr val="dk1"/>
                </a:solidFill>
                <a:latin typeface="Noto Sans"/>
                <a:ea typeface="Noto Sans"/>
                <a:cs typeface="Noto Sans"/>
                <a:sym typeface="Noto Sans"/>
              </a:rPr>
              <a:t>Akita University</a:t>
            </a:r>
            <a:endParaRPr sz="1100"/>
          </a:p>
          <a:p>
            <a:pPr marL="12700" marR="139700" lvl="0" indent="0" algn="ctr" rtl="0">
              <a:spcBef>
                <a:spcPts val="100"/>
              </a:spcBef>
              <a:spcAft>
                <a:spcPts val="0"/>
              </a:spcAft>
              <a:buNone/>
            </a:pPr>
            <a:r>
              <a:rPr lang="en-GB" sz="2100">
                <a:solidFill>
                  <a:schemeClr val="dk1"/>
                </a:solidFill>
                <a:latin typeface="Noto Sans"/>
                <a:ea typeface="Noto Sans"/>
                <a:cs typeface="Noto Sans"/>
                <a:sym typeface="Noto Sans"/>
              </a:rPr>
              <a:t>lu@ie.akita-u.ac.jp</a:t>
            </a:r>
            <a:endParaRPr sz="2100">
              <a:solidFill>
                <a:schemeClr val="dk1"/>
              </a:solidFill>
              <a:latin typeface="Noto Sans"/>
              <a:ea typeface="Noto Sans"/>
              <a:cs typeface="Noto Sans"/>
              <a:sym typeface="Noto Sans"/>
            </a:endParaRPr>
          </a:p>
        </p:txBody>
      </p:sp>
      <p:sp>
        <p:nvSpPr>
          <p:cNvPr id="98" name="Google Shape;98;p19"/>
          <p:cNvSpPr txBox="1"/>
          <p:nvPr/>
        </p:nvSpPr>
        <p:spPr>
          <a:xfrm>
            <a:off x="1546530" y="4205062"/>
            <a:ext cx="398100" cy="3924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1">
                <a:solidFill>
                  <a:srgbClr val="FF0000"/>
                </a:solidFill>
                <a:latin typeface="Helvetica Neue"/>
                <a:ea typeface="Helvetica Neue"/>
                <a:cs typeface="Helvetica Neue"/>
                <a:sym typeface="Helvetica Neue"/>
              </a:rPr>
              <a:t>①</a:t>
            </a:r>
            <a:endParaRPr sz="2100" b="1">
              <a:solidFill>
                <a:srgbClr val="FF0000"/>
              </a:solidFill>
              <a:latin typeface="Arial"/>
              <a:ea typeface="Arial"/>
              <a:cs typeface="Arial"/>
              <a:sym typeface="Arial"/>
            </a:endParaRPr>
          </a:p>
        </p:txBody>
      </p:sp>
      <p:sp>
        <p:nvSpPr>
          <p:cNvPr id="99" name="Google Shape;99;p19"/>
          <p:cNvSpPr txBox="1"/>
          <p:nvPr/>
        </p:nvSpPr>
        <p:spPr>
          <a:xfrm>
            <a:off x="643441" y="1015785"/>
            <a:ext cx="398100" cy="3924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1">
                <a:solidFill>
                  <a:srgbClr val="FF0000"/>
                </a:solidFill>
                <a:latin typeface="Helvetica Neue"/>
                <a:ea typeface="Helvetica Neue"/>
                <a:cs typeface="Helvetica Neue"/>
                <a:sym typeface="Helvetica Neue"/>
              </a:rPr>
              <a:t>②</a:t>
            </a:r>
            <a:endParaRPr sz="2100" b="1">
              <a:solidFill>
                <a:srgbClr val="FF0000"/>
              </a:solidFill>
              <a:latin typeface="Arial"/>
              <a:ea typeface="Arial"/>
              <a:cs typeface="Arial"/>
              <a:sym typeface="Arial"/>
            </a:endParaRPr>
          </a:p>
        </p:txBody>
      </p:sp>
      <p:sp>
        <p:nvSpPr>
          <p:cNvPr id="105" name="Google Shape;105;p19"/>
          <p:cNvSpPr txBox="1"/>
          <p:nvPr/>
        </p:nvSpPr>
        <p:spPr>
          <a:xfrm>
            <a:off x="8102446" y="2571750"/>
            <a:ext cx="398100" cy="3924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1">
                <a:solidFill>
                  <a:srgbClr val="FF0000"/>
                </a:solidFill>
                <a:latin typeface="Helvetica Neue"/>
                <a:ea typeface="Helvetica Neue"/>
                <a:cs typeface="Helvetica Neue"/>
                <a:sym typeface="Helvetica Neue"/>
              </a:rPr>
              <a:t>③</a:t>
            </a:r>
            <a:endParaRPr sz="2100" b="1">
              <a:solidFill>
                <a:srgbClr val="FF0000"/>
              </a:solidFill>
              <a:latin typeface="Arial"/>
              <a:ea typeface="Arial"/>
              <a:cs typeface="Arial"/>
              <a:sym typeface="Arial"/>
            </a:endParaRPr>
          </a:p>
        </p:txBody>
      </p:sp>
      <p:sp>
        <p:nvSpPr>
          <p:cNvPr id="102" name="Google Shape;102;p19"/>
          <p:cNvSpPr txBox="1"/>
          <p:nvPr/>
        </p:nvSpPr>
        <p:spPr>
          <a:xfrm>
            <a:off x="5046680" y="3494647"/>
            <a:ext cx="398100" cy="3924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1">
                <a:solidFill>
                  <a:srgbClr val="FF0000"/>
                </a:solidFill>
                <a:latin typeface="Helvetica Neue"/>
                <a:ea typeface="Helvetica Neue"/>
                <a:cs typeface="Helvetica Neue"/>
                <a:sym typeface="Helvetica Neue"/>
              </a:rPr>
              <a:t>④</a:t>
            </a:r>
            <a:endParaRPr sz="2100" b="1">
              <a:solidFill>
                <a:srgbClr val="FF0000"/>
              </a:solidFill>
              <a:latin typeface="Arial"/>
              <a:ea typeface="Arial"/>
              <a:cs typeface="Arial"/>
              <a:sym typeface="Arial"/>
            </a:endParaRPr>
          </a:p>
        </p:txBody>
      </p:sp>
      <p:sp>
        <p:nvSpPr>
          <p:cNvPr id="106" name="Google Shape;106;p19"/>
          <p:cNvSpPr txBox="1"/>
          <p:nvPr/>
        </p:nvSpPr>
        <p:spPr>
          <a:xfrm>
            <a:off x="8203630" y="1104480"/>
            <a:ext cx="398100" cy="3924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1">
                <a:solidFill>
                  <a:srgbClr val="FF0000"/>
                </a:solidFill>
                <a:latin typeface="Helvetica Neue"/>
                <a:ea typeface="Helvetica Neue"/>
                <a:cs typeface="Helvetica Neue"/>
                <a:sym typeface="Helvetica Neue"/>
              </a:rPr>
              <a:t>⑤</a:t>
            </a:r>
            <a:endParaRPr sz="2100" b="1">
              <a:solidFill>
                <a:srgbClr val="FF0000"/>
              </a:solidFill>
              <a:latin typeface="Arial"/>
              <a:ea typeface="Arial"/>
              <a:cs typeface="Arial"/>
              <a:sym typeface="Arial"/>
            </a:endParaRPr>
          </a:p>
        </p:txBody>
      </p:sp>
      <p:sp>
        <p:nvSpPr>
          <p:cNvPr id="107" name="Google Shape;107;p19"/>
          <p:cNvSpPr txBox="1">
            <a:spLocks noGrp="1"/>
          </p:cNvSpPr>
          <p:nvPr>
            <p:ph type="sldNum" idx="12"/>
          </p:nvPr>
        </p:nvSpPr>
        <p:spPr>
          <a:xfrm>
            <a:off x="6354343" y="3497413"/>
            <a:ext cx="411600" cy="295200"/>
          </a:xfrm>
          <a:prstGeom prst="rect">
            <a:avLst/>
          </a:prstGeom>
        </p:spPr>
        <p:txBody>
          <a:bodyPr spcFirstLastPara="1" wrap="square" lIns="91425" tIns="91425" rIns="91425" bIns="91425" anchor="ctr" anchorCtr="0">
            <a:normAutofit fontScale="85000" lnSpcReduction="20000"/>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20"/>
          <p:cNvSpPr txBox="1">
            <a:spLocks noGrp="1"/>
          </p:cNvSpPr>
          <p:nvPr>
            <p:ph type="title"/>
          </p:nvPr>
        </p:nvSpPr>
        <p:spPr>
          <a:xfrm>
            <a:off x="612325" y="273850"/>
            <a:ext cx="78444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700"/>
              <a:buFont typeface="Noto Sans"/>
              <a:buNone/>
            </a:pPr>
            <a:r>
              <a:rPr lang="en-GB" sz="2700">
                <a:latin typeface="Noto Sans"/>
                <a:ea typeface="Noto Sans"/>
                <a:cs typeface="Noto Sans"/>
                <a:sym typeface="Noto Sans"/>
              </a:rPr>
              <a:t>Research topics</a:t>
            </a:r>
            <a:endParaRPr sz="2700" cap="none">
              <a:latin typeface="Noto Sans"/>
              <a:ea typeface="Noto Sans"/>
              <a:cs typeface="Noto Sans"/>
              <a:sym typeface="Noto Sans"/>
            </a:endParaRPr>
          </a:p>
        </p:txBody>
      </p:sp>
      <p:grpSp>
        <p:nvGrpSpPr>
          <p:cNvPr id="114" name="Google Shape;114;p20"/>
          <p:cNvGrpSpPr/>
          <p:nvPr/>
        </p:nvGrpSpPr>
        <p:grpSpPr>
          <a:xfrm>
            <a:off x="139046" y="1904247"/>
            <a:ext cx="4426843" cy="2995506"/>
            <a:chOff x="413772" y="1034320"/>
            <a:chExt cx="9172904" cy="6207016"/>
          </a:xfrm>
        </p:grpSpPr>
        <p:grpSp>
          <p:nvGrpSpPr>
            <p:cNvPr id="115" name="Google Shape;115;p20"/>
            <p:cNvGrpSpPr/>
            <p:nvPr/>
          </p:nvGrpSpPr>
          <p:grpSpPr>
            <a:xfrm>
              <a:off x="2246505" y="3208484"/>
              <a:ext cx="4383978" cy="847677"/>
              <a:chOff x="2082213" y="2471456"/>
              <a:chExt cx="4885200" cy="903900"/>
            </a:xfrm>
          </p:grpSpPr>
          <p:sp>
            <p:nvSpPr>
              <p:cNvPr id="116" name="Google Shape;116;p20"/>
              <p:cNvSpPr/>
              <p:nvPr/>
            </p:nvSpPr>
            <p:spPr>
              <a:xfrm>
                <a:off x="2082213" y="2471456"/>
                <a:ext cx="4885200" cy="903900"/>
              </a:xfrm>
              <a:prstGeom prst="parallelogram">
                <a:avLst>
                  <a:gd name="adj" fmla="val 137647"/>
                </a:avLst>
              </a:prstGeom>
              <a:solidFill>
                <a:srgbClr val="FFFFFF"/>
              </a:solidFill>
              <a:ln w="12700" cap="flat" cmpd="sng">
                <a:solidFill>
                  <a:srgbClr val="8CB3E3"/>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cxnSp>
            <p:nvCxnSpPr>
              <p:cNvPr id="117" name="Google Shape;117;p20"/>
              <p:cNvCxnSpPr/>
              <p:nvPr/>
            </p:nvCxnSpPr>
            <p:spPr>
              <a:xfrm flipH="1">
                <a:off x="2391048" y="2471456"/>
                <a:ext cx="1227900" cy="903900"/>
              </a:xfrm>
              <a:prstGeom prst="straightConnector1">
                <a:avLst/>
              </a:prstGeom>
              <a:noFill/>
              <a:ln w="12700" cap="flat" cmpd="sng">
                <a:solidFill>
                  <a:srgbClr val="8CB3E3"/>
                </a:solidFill>
                <a:prstDash val="solid"/>
                <a:round/>
                <a:headEnd type="none" w="sm" len="sm"/>
                <a:tailEnd type="none" w="sm" len="sm"/>
              </a:ln>
            </p:spPr>
          </p:cxnSp>
          <p:cxnSp>
            <p:nvCxnSpPr>
              <p:cNvPr id="118" name="Google Shape;118;p20"/>
              <p:cNvCxnSpPr/>
              <p:nvPr/>
            </p:nvCxnSpPr>
            <p:spPr>
              <a:xfrm flipH="1">
                <a:off x="2692178" y="2471456"/>
                <a:ext cx="1227900" cy="903900"/>
              </a:xfrm>
              <a:prstGeom prst="straightConnector1">
                <a:avLst/>
              </a:prstGeom>
              <a:noFill/>
              <a:ln w="12700" cap="flat" cmpd="sng">
                <a:solidFill>
                  <a:srgbClr val="8CB3E3"/>
                </a:solidFill>
                <a:prstDash val="solid"/>
                <a:round/>
                <a:headEnd type="none" w="sm" len="sm"/>
                <a:tailEnd type="none" w="sm" len="sm"/>
              </a:ln>
            </p:spPr>
          </p:cxnSp>
          <p:cxnSp>
            <p:nvCxnSpPr>
              <p:cNvPr id="119" name="Google Shape;119;p20"/>
              <p:cNvCxnSpPr/>
              <p:nvPr/>
            </p:nvCxnSpPr>
            <p:spPr>
              <a:xfrm flipH="1">
                <a:off x="3004962" y="2471456"/>
                <a:ext cx="1227900" cy="903900"/>
              </a:xfrm>
              <a:prstGeom prst="straightConnector1">
                <a:avLst/>
              </a:prstGeom>
              <a:noFill/>
              <a:ln w="12700" cap="flat" cmpd="sng">
                <a:solidFill>
                  <a:srgbClr val="8CB3E3"/>
                </a:solidFill>
                <a:prstDash val="solid"/>
                <a:round/>
                <a:headEnd type="none" w="sm" len="sm"/>
                <a:tailEnd type="none" w="sm" len="sm"/>
              </a:ln>
            </p:spPr>
          </p:cxnSp>
          <p:cxnSp>
            <p:nvCxnSpPr>
              <p:cNvPr id="120" name="Google Shape;120;p20"/>
              <p:cNvCxnSpPr/>
              <p:nvPr/>
            </p:nvCxnSpPr>
            <p:spPr>
              <a:xfrm flipH="1">
                <a:off x="3306092" y="2471456"/>
                <a:ext cx="1227900" cy="903900"/>
              </a:xfrm>
              <a:prstGeom prst="straightConnector1">
                <a:avLst/>
              </a:prstGeom>
              <a:noFill/>
              <a:ln w="12700" cap="flat" cmpd="sng">
                <a:solidFill>
                  <a:srgbClr val="8CB3E3"/>
                </a:solidFill>
                <a:prstDash val="solid"/>
                <a:round/>
                <a:headEnd type="none" w="sm" len="sm"/>
                <a:tailEnd type="none" w="sm" len="sm"/>
              </a:ln>
            </p:spPr>
          </p:cxnSp>
          <p:cxnSp>
            <p:nvCxnSpPr>
              <p:cNvPr id="121" name="Google Shape;121;p20"/>
              <p:cNvCxnSpPr/>
              <p:nvPr/>
            </p:nvCxnSpPr>
            <p:spPr>
              <a:xfrm flipH="1">
                <a:off x="3618876" y="2471456"/>
                <a:ext cx="1227900" cy="903900"/>
              </a:xfrm>
              <a:prstGeom prst="straightConnector1">
                <a:avLst/>
              </a:prstGeom>
              <a:noFill/>
              <a:ln w="12700" cap="flat" cmpd="sng">
                <a:solidFill>
                  <a:srgbClr val="8CB3E3"/>
                </a:solidFill>
                <a:prstDash val="solid"/>
                <a:round/>
                <a:headEnd type="none" w="sm" len="sm"/>
                <a:tailEnd type="none" w="sm" len="sm"/>
              </a:ln>
            </p:spPr>
          </p:cxnSp>
          <p:cxnSp>
            <p:nvCxnSpPr>
              <p:cNvPr id="122" name="Google Shape;122;p20"/>
              <p:cNvCxnSpPr/>
              <p:nvPr/>
            </p:nvCxnSpPr>
            <p:spPr>
              <a:xfrm flipH="1">
                <a:off x="3920006" y="2471456"/>
                <a:ext cx="1227900" cy="903900"/>
              </a:xfrm>
              <a:prstGeom prst="straightConnector1">
                <a:avLst/>
              </a:prstGeom>
              <a:noFill/>
              <a:ln w="12700" cap="flat" cmpd="sng">
                <a:solidFill>
                  <a:srgbClr val="8CB3E3"/>
                </a:solidFill>
                <a:prstDash val="solid"/>
                <a:round/>
                <a:headEnd type="none" w="sm" len="sm"/>
                <a:tailEnd type="none" w="sm" len="sm"/>
              </a:ln>
            </p:spPr>
          </p:cxnSp>
          <p:cxnSp>
            <p:nvCxnSpPr>
              <p:cNvPr id="123" name="Google Shape;123;p20"/>
              <p:cNvCxnSpPr/>
              <p:nvPr/>
            </p:nvCxnSpPr>
            <p:spPr>
              <a:xfrm flipH="1">
                <a:off x="4232790" y="2471456"/>
                <a:ext cx="1227900" cy="903900"/>
              </a:xfrm>
              <a:prstGeom prst="straightConnector1">
                <a:avLst/>
              </a:prstGeom>
              <a:noFill/>
              <a:ln w="12700" cap="flat" cmpd="sng">
                <a:solidFill>
                  <a:srgbClr val="8CB3E3"/>
                </a:solidFill>
                <a:prstDash val="solid"/>
                <a:round/>
                <a:headEnd type="none" w="sm" len="sm"/>
                <a:tailEnd type="none" w="sm" len="sm"/>
              </a:ln>
            </p:spPr>
          </p:cxnSp>
          <p:cxnSp>
            <p:nvCxnSpPr>
              <p:cNvPr id="124" name="Google Shape;124;p20"/>
              <p:cNvCxnSpPr/>
              <p:nvPr/>
            </p:nvCxnSpPr>
            <p:spPr>
              <a:xfrm flipH="1">
                <a:off x="4533920" y="2471456"/>
                <a:ext cx="1227900" cy="903900"/>
              </a:xfrm>
              <a:prstGeom prst="straightConnector1">
                <a:avLst/>
              </a:prstGeom>
              <a:noFill/>
              <a:ln w="12700" cap="flat" cmpd="sng">
                <a:solidFill>
                  <a:srgbClr val="8CB3E3"/>
                </a:solidFill>
                <a:prstDash val="solid"/>
                <a:round/>
                <a:headEnd type="none" w="sm" len="sm"/>
                <a:tailEnd type="none" w="sm" len="sm"/>
              </a:ln>
            </p:spPr>
          </p:cxnSp>
          <p:cxnSp>
            <p:nvCxnSpPr>
              <p:cNvPr id="125" name="Google Shape;125;p20"/>
              <p:cNvCxnSpPr/>
              <p:nvPr/>
            </p:nvCxnSpPr>
            <p:spPr>
              <a:xfrm flipH="1">
                <a:off x="4824459" y="2471456"/>
                <a:ext cx="1227900" cy="903900"/>
              </a:xfrm>
              <a:prstGeom prst="straightConnector1">
                <a:avLst/>
              </a:prstGeom>
              <a:noFill/>
              <a:ln w="12700" cap="flat" cmpd="sng">
                <a:solidFill>
                  <a:srgbClr val="8CB3E3"/>
                </a:solidFill>
                <a:prstDash val="solid"/>
                <a:round/>
                <a:headEnd type="none" w="sm" len="sm"/>
                <a:tailEnd type="none" w="sm" len="sm"/>
              </a:ln>
            </p:spPr>
          </p:cxnSp>
          <p:cxnSp>
            <p:nvCxnSpPr>
              <p:cNvPr id="126" name="Google Shape;126;p20"/>
              <p:cNvCxnSpPr/>
              <p:nvPr/>
            </p:nvCxnSpPr>
            <p:spPr>
              <a:xfrm flipH="1">
                <a:off x="5125589" y="2471456"/>
                <a:ext cx="1227900" cy="903900"/>
              </a:xfrm>
              <a:prstGeom prst="straightConnector1">
                <a:avLst/>
              </a:prstGeom>
              <a:noFill/>
              <a:ln w="12700" cap="flat" cmpd="sng">
                <a:solidFill>
                  <a:srgbClr val="8CB3E3"/>
                </a:solidFill>
                <a:prstDash val="solid"/>
                <a:round/>
                <a:headEnd type="none" w="sm" len="sm"/>
                <a:tailEnd type="none" w="sm" len="sm"/>
              </a:ln>
            </p:spPr>
          </p:cxnSp>
          <p:cxnSp>
            <p:nvCxnSpPr>
              <p:cNvPr id="127" name="Google Shape;127;p20"/>
              <p:cNvCxnSpPr/>
              <p:nvPr/>
            </p:nvCxnSpPr>
            <p:spPr>
              <a:xfrm flipH="1">
                <a:off x="5438373" y="2471456"/>
                <a:ext cx="1227900" cy="903900"/>
              </a:xfrm>
              <a:prstGeom prst="straightConnector1">
                <a:avLst/>
              </a:prstGeom>
              <a:noFill/>
              <a:ln w="12700" cap="flat" cmpd="sng">
                <a:solidFill>
                  <a:srgbClr val="8CB3E3"/>
                </a:solidFill>
                <a:prstDash val="solid"/>
                <a:round/>
                <a:headEnd type="none" w="sm" len="sm"/>
                <a:tailEnd type="none" w="sm" len="sm"/>
              </a:ln>
            </p:spPr>
          </p:cxnSp>
          <p:cxnSp>
            <p:nvCxnSpPr>
              <p:cNvPr id="128" name="Google Shape;128;p20"/>
              <p:cNvCxnSpPr/>
              <p:nvPr/>
            </p:nvCxnSpPr>
            <p:spPr>
              <a:xfrm rot="10800000">
                <a:off x="2276633" y="3249505"/>
                <a:ext cx="3603900" cy="0"/>
              </a:xfrm>
              <a:prstGeom prst="straightConnector1">
                <a:avLst/>
              </a:prstGeom>
              <a:noFill/>
              <a:ln w="12700" cap="flat" cmpd="sng">
                <a:solidFill>
                  <a:srgbClr val="8CB3E3"/>
                </a:solidFill>
                <a:prstDash val="solid"/>
                <a:round/>
                <a:headEnd type="none" w="sm" len="sm"/>
                <a:tailEnd type="none" w="sm" len="sm"/>
              </a:ln>
            </p:spPr>
          </p:cxnSp>
          <p:cxnSp>
            <p:nvCxnSpPr>
              <p:cNvPr id="129" name="Google Shape;129;p20"/>
              <p:cNvCxnSpPr/>
              <p:nvPr/>
            </p:nvCxnSpPr>
            <p:spPr>
              <a:xfrm rot="10800000">
                <a:off x="2459900" y="3115857"/>
                <a:ext cx="3603900" cy="0"/>
              </a:xfrm>
              <a:prstGeom prst="straightConnector1">
                <a:avLst/>
              </a:prstGeom>
              <a:noFill/>
              <a:ln w="12700" cap="flat" cmpd="sng">
                <a:solidFill>
                  <a:srgbClr val="8CB3E3"/>
                </a:solidFill>
                <a:prstDash val="solid"/>
                <a:round/>
                <a:headEnd type="none" w="sm" len="sm"/>
                <a:tailEnd type="none" w="sm" len="sm"/>
              </a:ln>
            </p:spPr>
          </p:cxnSp>
          <p:cxnSp>
            <p:nvCxnSpPr>
              <p:cNvPr id="130" name="Google Shape;130;p20"/>
              <p:cNvCxnSpPr/>
              <p:nvPr/>
            </p:nvCxnSpPr>
            <p:spPr>
              <a:xfrm rot="10800000">
                <a:off x="2645993" y="2982209"/>
                <a:ext cx="3603900" cy="0"/>
              </a:xfrm>
              <a:prstGeom prst="straightConnector1">
                <a:avLst/>
              </a:prstGeom>
              <a:noFill/>
              <a:ln w="12700" cap="flat" cmpd="sng">
                <a:solidFill>
                  <a:srgbClr val="8CB3E3"/>
                </a:solidFill>
                <a:prstDash val="solid"/>
                <a:round/>
                <a:headEnd type="none" w="sm" len="sm"/>
                <a:tailEnd type="none" w="sm" len="sm"/>
              </a:ln>
            </p:spPr>
          </p:cxnSp>
          <p:cxnSp>
            <p:nvCxnSpPr>
              <p:cNvPr id="131" name="Google Shape;131;p20"/>
              <p:cNvCxnSpPr/>
              <p:nvPr/>
            </p:nvCxnSpPr>
            <p:spPr>
              <a:xfrm rot="10800000">
                <a:off x="2832716" y="2848561"/>
                <a:ext cx="3603900" cy="0"/>
              </a:xfrm>
              <a:prstGeom prst="straightConnector1">
                <a:avLst/>
              </a:prstGeom>
              <a:noFill/>
              <a:ln w="12700" cap="flat" cmpd="sng">
                <a:solidFill>
                  <a:srgbClr val="8CB3E3"/>
                </a:solidFill>
                <a:prstDash val="solid"/>
                <a:round/>
                <a:headEnd type="none" w="sm" len="sm"/>
                <a:tailEnd type="none" w="sm" len="sm"/>
              </a:ln>
            </p:spPr>
          </p:cxnSp>
          <p:cxnSp>
            <p:nvCxnSpPr>
              <p:cNvPr id="132" name="Google Shape;132;p20"/>
              <p:cNvCxnSpPr/>
              <p:nvPr/>
            </p:nvCxnSpPr>
            <p:spPr>
              <a:xfrm rot="10800000">
                <a:off x="3011104" y="2714913"/>
                <a:ext cx="3603900" cy="0"/>
              </a:xfrm>
              <a:prstGeom prst="straightConnector1">
                <a:avLst/>
              </a:prstGeom>
              <a:noFill/>
              <a:ln w="12700" cap="flat" cmpd="sng">
                <a:solidFill>
                  <a:srgbClr val="8CB3E3"/>
                </a:solidFill>
                <a:prstDash val="solid"/>
                <a:round/>
                <a:headEnd type="none" w="sm" len="sm"/>
                <a:tailEnd type="none" w="sm" len="sm"/>
              </a:ln>
            </p:spPr>
          </p:cxnSp>
          <p:cxnSp>
            <p:nvCxnSpPr>
              <p:cNvPr id="133" name="Google Shape;133;p20"/>
              <p:cNvCxnSpPr/>
              <p:nvPr/>
            </p:nvCxnSpPr>
            <p:spPr>
              <a:xfrm rot="10800000">
                <a:off x="3197827" y="2581265"/>
                <a:ext cx="3603900" cy="0"/>
              </a:xfrm>
              <a:prstGeom prst="straightConnector1">
                <a:avLst/>
              </a:prstGeom>
              <a:noFill/>
              <a:ln w="12700" cap="flat" cmpd="sng">
                <a:solidFill>
                  <a:srgbClr val="8CB3E3"/>
                </a:solidFill>
                <a:prstDash val="solid"/>
                <a:round/>
                <a:headEnd type="none" w="sm" len="sm"/>
                <a:tailEnd type="none" w="sm" len="sm"/>
              </a:ln>
            </p:spPr>
          </p:cxnSp>
        </p:grpSp>
        <p:sp>
          <p:nvSpPr>
            <p:cNvPr id="134" name="Google Shape;134;p20"/>
            <p:cNvSpPr/>
            <p:nvPr/>
          </p:nvSpPr>
          <p:spPr>
            <a:xfrm>
              <a:off x="620006" y="4546474"/>
              <a:ext cx="7070100" cy="1329600"/>
            </a:xfrm>
            <a:prstGeom prst="parallelogram">
              <a:avLst>
                <a:gd name="adj" fmla="val 137647"/>
              </a:avLst>
            </a:prstGeom>
            <a:solidFill>
              <a:srgbClr val="FFFFFF"/>
            </a:solidFill>
            <a:ln w="12700" cap="flat" cmpd="sng">
              <a:solidFill>
                <a:srgbClr val="50D177"/>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cxnSp>
          <p:nvCxnSpPr>
            <p:cNvPr id="135" name="Google Shape;135;p20"/>
            <p:cNvCxnSpPr/>
            <p:nvPr/>
          </p:nvCxnSpPr>
          <p:spPr>
            <a:xfrm flipH="1">
              <a:off x="1067111" y="4546474"/>
              <a:ext cx="1776900" cy="132960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36" name="Google Shape;136;p20"/>
            <p:cNvCxnSpPr/>
            <p:nvPr/>
          </p:nvCxnSpPr>
          <p:spPr>
            <a:xfrm flipH="1">
              <a:off x="1502915" y="4546474"/>
              <a:ext cx="1776900" cy="132960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37" name="Google Shape;137;p20"/>
            <p:cNvCxnSpPr/>
            <p:nvPr/>
          </p:nvCxnSpPr>
          <p:spPr>
            <a:xfrm flipH="1">
              <a:off x="1955584" y="4546474"/>
              <a:ext cx="1776900" cy="132960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38" name="Google Shape;138;p20"/>
            <p:cNvCxnSpPr/>
            <p:nvPr/>
          </p:nvCxnSpPr>
          <p:spPr>
            <a:xfrm flipH="1">
              <a:off x="2391388" y="4546474"/>
              <a:ext cx="1776900" cy="132960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39" name="Google Shape;139;p20"/>
            <p:cNvCxnSpPr/>
            <p:nvPr/>
          </p:nvCxnSpPr>
          <p:spPr>
            <a:xfrm flipH="1">
              <a:off x="2844057" y="4546474"/>
              <a:ext cx="1776900" cy="132960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40" name="Google Shape;140;p20"/>
            <p:cNvCxnSpPr/>
            <p:nvPr/>
          </p:nvCxnSpPr>
          <p:spPr>
            <a:xfrm flipH="1">
              <a:off x="3279860" y="4546474"/>
              <a:ext cx="1776900" cy="132960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41" name="Google Shape;141;p20"/>
            <p:cNvCxnSpPr/>
            <p:nvPr/>
          </p:nvCxnSpPr>
          <p:spPr>
            <a:xfrm flipH="1">
              <a:off x="3732530" y="4546474"/>
              <a:ext cx="1776900" cy="132960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42" name="Google Shape;142;p20"/>
            <p:cNvCxnSpPr/>
            <p:nvPr/>
          </p:nvCxnSpPr>
          <p:spPr>
            <a:xfrm flipH="1">
              <a:off x="4234156" y="4631517"/>
              <a:ext cx="1776900" cy="132960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43" name="Google Shape;143;p20"/>
            <p:cNvCxnSpPr/>
            <p:nvPr/>
          </p:nvCxnSpPr>
          <p:spPr>
            <a:xfrm flipH="1">
              <a:off x="4588809" y="4546474"/>
              <a:ext cx="1776900" cy="132960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44" name="Google Shape;144;p20"/>
            <p:cNvCxnSpPr/>
            <p:nvPr/>
          </p:nvCxnSpPr>
          <p:spPr>
            <a:xfrm flipH="1">
              <a:off x="5024613" y="4546474"/>
              <a:ext cx="1776900" cy="132960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45" name="Google Shape;145;p20"/>
            <p:cNvCxnSpPr/>
            <p:nvPr/>
          </p:nvCxnSpPr>
          <p:spPr>
            <a:xfrm flipH="1">
              <a:off x="5477282" y="4546474"/>
              <a:ext cx="1776900" cy="132960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46" name="Google Shape;146;p20"/>
            <p:cNvCxnSpPr/>
            <p:nvPr/>
          </p:nvCxnSpPr>
          <p:spPr>
            <a:xfrm rot="10800000">
              <a:off x="901538" y="5691014"/>
              <a:ext cx="5215500" cy="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47" name="Google Shape;147;p20"/>
            <p:cNvCxnSpPr/>
            <p:nvPr/>
          </p:nvCxnSpPr>
          <p:spPr>
            <a:xfrm rot="10800000">
              <a:off x="1166768" y="5494413"/>
              <a:ext cx="5215500" cy="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48" name="Google Shape;148;p20"/>
            <p:cNvCxnSpPr/>
            <p:nvPr/>
          </p:nvCxnSpPr>
          <p:spPr>
            <a:xfrm rot="10800000">
              <a:off x="1436086" y="5297811"/>
              <a:ext cx="5215500" cy="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49" name="Google Shape;149;p20"/>
            <p:cNvCxnSpPr/>
            <p:nvPr/>
          </p:nvCxnSpPr>
          <p:spPr>
            <a:xfrm rot="10800000">
              <a:off x="1706317" y="5101210"/>
              <a:ext cx="5215500" cy="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50" name="Google Shape;150;p20"/>
            <p:cNvCxnSpPr/>
            <p:nvPr/>
          </p:nvCxnSpPr>
          <p:spPr>
            <a:xfrm rot="10800000">
              <a:off x="1964485" y="4904609"/>
              <a:ext cx="5215500" cy="0"/>
            </a:xfrm>
            <a:prstGeom prst="straightConnector1">
              <a:avLst/>
            </a:prstGeom>
            <a:solidFill>
              <a:srgbClr val="FFFFFF"/>
            </a:solidFill>
            <a:ln w="12700" cap="flat" cmpd="sng">
              <a:solidFill>
                <a:srgbClr val="50D177"/>
              </a:solidFill>
              <a:prstDash val="solid"/>
              <a:round/>
              <a:headEnd type="none" w="sm" len="sm"/>
              <a:tailEnd type="none" w="sm" len="sm"/>
            </a:ln>
          </p:spPr>
        </p:cxnSp>
        <p:cxnSp>
          <p:nvCxnSpPr>
            <p:cNvPr id="151" name="Google Shape;151;p20"/>
            <p:cNvCxnSpPr/>
            <p:nvPr/>
          </p:nvCxnSpPr>
          <p:spPr>
            <a:xfrm rot="10800000">
              <a:off x="2234715" y="4708008"/>
              <a:ext cx="5215500" cy="0"/>
            </a:xfrm>
            <a:prstGeom prst="straightConnector1">
              <a:avLst/>
            </a:prstGeom>
            <a:solidFill>
              <a:srgbClr val="FFFFFF"/>
            </a:solidFill>
            <a:ln w="12700" cap="flat" cmpd="sng">
              <a:solidFill>
                <a:srgbClr val="50D177"/>
              </a:solidFill>
              <a:prstDash val="solid"/>
              <a:round/>
              <a:headEnd type="none" w="sm" len="sm"/>
              <a:tailEnd type="none" w="sm" len="sm"/>
            </a:ln>
          </p:spPr>
        </p:cxnSp>
        <p:pic>
          <p:nvPicPr>
            <p:cNvPr id="152" name="Google Shape;152;p20" descr="munich.jpg"/>
            <p:cNvPicPr preferRelativeResize="0"/>
            <p:nvPr/>
          </p:nvPicPr>
          <p:blipFill rotWithShape="1">
            <a:blip r:embed="rId3">
              <a:alphaModFix/>
            </a:blip>
            <a:srcRect/>
            <a:stretch/>
          </p:blipFill>
          <p:spPr>
            <a:xfrm>
              <a:off x="2246402" y="2299924"/>
              <a:ext cx="4383600" cy="760800"/>
            </a:xfrm>
            <a:prstGeom prst="parallelogram">
              <a:avLst>
                <a:gd name="adj" fmla="val 140962"/>
              </a:avLst>
            </a:prstGeom>
            <a:noFill/>
            <a:ln>
              <a:noFill/>
            </a:ln>
            <a:effectLst>
              <a:outerShdw blurRad="50800" dist="38100" dir="2700000" algn="tl" rotWithShape="0">
                <a:srgbClr val="000000">
                  <a:alpha val="40000"/>
                </a:srgbClr>
              </a:outerShdw>
            </a:effectLst>
          </p:spPr>
        </p:pic>
        <p:sp>
          <p:nvSpPr>
            <p:cNvPr id="153" name="Google Shape;153;p20"/>
            <p:cNvSpPr/>
            <p:nvPr/>
          </p:nvSpPr>
          <p:spPr>
            <a:xfrm>
              <a:off x="3534204" y="2550134"/>
              <a:ext cx="176700" cy="75000"/>
            </a:xfrm>
            <a:prstGeom prst="ellipse">
              <a:avLst/>
            </a:prstGeom>
            <a:solidFill>
              <a:srgbClr val="C0504D"/>
            </a:solidFill>
            <a:ln w="25400" cap="flat" cmpd="sng">
              <a:solidFill>
                <a:srgbClr val="8C3A38"/>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54" name="Google Shape;154;p20"/>
            <p:cNvSpPr/>
            <p:nvPr/>
          </p:nvSpPr>
          <p:spPr>
            <a:xfrm>
              <a:off x="4358095" y="2528229"/>
              <a:ext cx="176700" cy="75000"/>
            </a:xfrm>
            <a:prstGeom prst="ellipse">
              <a:avLst/>
            </a:prstGeom>
            <a:solidFill>
              <a:srgbClr val="C0504D"/>
            </a:solidFill>
            <a:ln w="25400" cap="flat" cmpd="sng">
              <a:solidFill>
                <a:srgbClr val="8C3A38"/>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55" name="Google Shape;155;p20"/>
            <p:cNvSpPr/>
            <p:nvPr/>
          </p:nvSpPr>
          <p:spPr>
            <a:xfrm>
              <a:off x="5066399" y="2575022"/>
              <a:ext cx="176700" cy="75000"/>
            </a:xfrm>
            <a:prstGeom prst="ellipse">
              <a:avLst/>
            </a:prstGeom>
            <a:solidFill>
              <a:srgbClr val="C0504D"/>
            </a:solidFill>
            <a:ln w="25400" cap="flat" cmpd="sng">
              <a:solidFill>
                <a:srgbClr val="8C3A38"/>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56" name="Google Shape;156;p20"/>
            <p:cNvSpPr/>
            <p:nvPr/>
          </p:nvSpPr>
          <p:spPr>
            <a:xfrm>
              <a:off x="3532415" y="3476605"/>
              <a:ext cx="176700" cy="75000"/>
            </a:xfrm>
            <a:prstGeom prst="ellipse">
              <a:avLst/>
            </a:prstGeom>
            <a:solidFill>
              <a:srgbClr val="C0504D"/>
            </a:solidFill>
            <a:ln w="25400" cap="flat" cmpd="sng">
              <a:solidFill>
                <a:srgbClr val="8C3A38"/>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57" name="Google Shape;157;p20"/>
            <p:cNvSpPr/>
            <p:nvPr/>
          </p:nvSpPr>
          <p:spPr>
            <a:xfrm>
              <a:off x="4356306" y="3443971"/>
              <a:ext cx="176700" cy="75000"/>
            </a:xfrm>
            <a:prstGeom prst="ellipse">
              <a:avLst/>
            </a:prstGeom>
            <a:solidFill>
              <a:srgbClr val="C0504D"/>
            </a:solidFill>
            <a:ln w="25400" cap="flat" cmpd="sng">
              <a:solidFill>
                <a:srgbClr val="8C3A38"/>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58" name="Google Shape;158;p20"/>
            <p:cNvSpPr/>
            <p:nvPr/>
          </p:nvSpPr>
          <p:spPr>
            <a:xfrm>
              <a:off x="5064610" y="3512223"/>
              <a:ext cx="176700" cy="75000"/>
            </a:xfrm>
            <a:prstGeom prst="ellipse">
              <a:avLst/>
            </a:prstGeom>
            <a:solidFill>
              <a:srgbClr val="C0504D"/>
            </a:solidFill>
            <a:ln w="25400" cap="flat" cmpd="sng">
              <a:solidFill>
                <a:srgbClr val="8C3A38"/>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cxnSp>
          <p:nvCxnSpPr>
            <p:cNvPr id="159" name="Google Shape;159;p20"/>
            <p:cNvCxnSpPr/>
            <p:nvPr/>
          </p:nvCxnSpPr>
          <p:spPr>
            <a:xfrm>
              <a:off x="3629697" y="3060591"/>
              <a:ext cx="0" cy="4269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60" name="Google Shape;160;p20"/>
            <p:cNvCxnSpPr/>
            <p:nvPr/>
          </p:nvCxnSpPr>
          <p:spPr>
            <a:xfrm>
              <a:off x="3629697" y="2625242"/>
              <a:ext cx="0" cy="4269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61" name="Google Shape;161;p20"/>
            <p:cNvCxnSpPr/>
            <p:nvPr/>
          </p:nvCxnSpPr>
          <p:spPr>
            <a:xfrm>
              <a:off x="4446506" y="3044846"/>
              <a:ext cx="0" cy="4269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62" name="Google Shape;162;p20"/>
            <p:cNvCxnSpPr/>
            <p:nvPr/>
          </p:nvCxnSpPr>
          <p:spPr>
            <a:xfrm>
              <a:off x="4446506" y="2609497"/>
              <a:ext cx="0" cy="4269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63" name="Google Shape;163;p20"/>
            <p:cNvCxnSpPr/>
            <p:nvPr/>
          </p:nvCxnSpPr>
          <p:spPr>
            <a:xfrm>
              <a:off x="5159622" y="3082051"/>
              <a:ext cx="0" cy="4269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64" name="Google Shape;164;p20"/>
            <p:cNvCxnSpPr/>
            <p:nvPr/>
          </p:nvCxnSpPr>
          <p:spPr>
            <a:xfrm>
              <a:off x="5159622" y="2646702"/>
              <a:ext cx="0" cy="4269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65" name="Google Shape;165;p20"/>
            <p:cNvCxnSpPr/>
            <p:nvPr/>
          </p:nvCxnSpPr>
          <p:spPr>
            <a:xfrm flipH="1">
              <a:off x="3446778" y="4068165"/>
              <a:ext cx="135000" cy="11040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66" name="Google Shape;166;p20"/>
            <p:cNvCxnSpPr/>
            <p:nvPr/>
          </p:nvCxnSpPr>
          <p:spPr>
            <a:xfrm flipH="1">
              <a:off x="3580095" y="3567014"/>
              <a:ext cx="45300" cy="4890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67" name="Google Shape;167;p20"/>
            <p:cNvCxnSpPr/>
            <p:nvPr/>
          </p:nvCxnSpPr>
          <p:spPr>
            <a:xfrm flipH="1">
              <a:off x="4303180" y="3519079"/>
              <a:ext cx="125100" cy="5490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68" name="Google Shape;168;p20"/>
            <p:cNvCxnSpPr/>
            <p:nvPr/>
          </p:nvCxnSpPr>
          <p:spPr>
            <a:xfrm flipH="1">
              <a:off x="4106490" y="4068165"/>
              <a:ext cx="196800" cy="9798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69" name="Google Shape;169;p20"/>
            <p:cNvCxnSpPr/>
            <p:nvPr/>
          </p:nvCxnSpPr>
          <p:spPr>
            <a:xfrm>
              <a:off x="5187353" y="4056012"/>
              <a:ext cx="33900" cy="10053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70" name="Google Shape;170;p20"/>
            <p:cNvCxnSpPr/>
            <p:nvPr/>
          </p:nvCxnSpPr>
          <p:spPr>
            <a:xfrm>
              <a:off x="5159623" y="3587332"/>
              <a:ext cx="27600" cy="4686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sp>
          <p:nvSpPr>
            <p:cNvPr id="171" name="Google Shape;171;p20"/>
            <p:cNvSpPr/>
            <p:nvPr/>
          </p:nvSpPr>
          <p:spPr>
            <a:xfrm>
              <a:off x="3352820" y="5121494"/>
              <a:ext cx="176700" cy="75000"/>
            </a:xfrm>
            <a:prstGeom prst="ellipse">
              <a:avLst/>
            </a:prstGeom>
            <a:solidFill>
              <a:srgbClr val="4F81BD"/>
            </a:solidFill>
            <a:ln w="25400" cap="flat" cmpd="sng">
              <a:solidFill>
                <a:srgbClr val="395E89"/>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72" name="Google Shape;172;p20"/>
            <p:cNvSpPr/>
            <p:nvPr/>
          </p:nvSpPr>
          <p:spPr>
            <a:xfrm>
              <a:off x="4027306" y="5001796"/>
              <a:ext cx="176700" cy="75000"/>
            </a:xfrm>
            <a:prstGeom prst="ellipse">
              <a:avLst/>
            </a:prstGeom>
            <a:solidFill>
              <a:srgbClr val="4F81BD"/>
            </a:solidFill>
            <a:ln w="25400" cap="flat" cmpd="sng">
              <a:solidFill>
                <a:srgbClr val="395E89"/>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73" name="Google Shape;173;p20"/>
            <p:cNvSpPr/>
            <p:nvPr/>
          </p:nvSpPr>
          <p:spPr>
            <a:xfrm>
              <a:off x="5149079" y="5033478"/>
              <a:ext cx="176700" cy="75000"/>
            </a:xfrm>
            <a:prstGeom prst="ellipse">
              <a:avLst/>
            </a:prstGeom>
            <a:solidFill>
              <a:srgbClr val="4F81BD"/>
            </a:solidFill>
            <a:ln w="25400" cap="flat" cmpd="sng">
              <a:solidFill>
                <a:srgbClr val="395E89"/>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74" name="Google Shape;174;p20"/>
            <p:cNvSpPr txBox="1"/>
            <p:nvPr/>
          </p:nvSpPr>
          <p:spPr>
            <a:xfrm>
              <a:off x="6674145" y="2491382"/>
              <a:ext cx="1776900" cy="10365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Arial"/>
                  <a:ea typeface="Arial"/>
                  <a:cs typeface="Arial"/>
                  <a:sym typeface="Arial"/>
                </a:rPr>
                <a:t>Analog map</a:t>
              </a:r>
              <a:endParaRPr sz="1400" b="0" i="0" u="none" strike="noStrike" cap="none">
                <a:solidFill>
                  <a:srgbClr val="000000"/>
                </a:solidFill>
                <a:latin typeface="Arial"/>
                <a:ea typeface="Arial"/>
                <a:cs typeface="Arial"/>
                <a:sym typeface="Arial"/>
              </a:endParaRPr>
            </a:p>
          </p:txBody>
        </p:sp>
        <p:sp>
          <p:nvSpPr>
            <p:cNvPr id="175" name="Google Shape;175;p20"/>
            <p:cNvSpPr txBox="1"/>
            <p:nvPr/>
          </p:nvSpPr>
          <p:spPr>
            <a:xfrm>
              <a:off x="6378374" y="3389609"/>
              <a:ext cx="3013800" cy="10365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70C0"/>
                </a:buClr>
                <a:buSzPts val="1400"/>
                <a:buFont typeface="Times New Roman"/>
                <a:buNone/>
              </a:pPr>
              <a:r>
                <a:rPr lang="en-GB" sz="1400" b="0" i="0" u="none" strike="noStrike" cap="none">
                  <a:solidFill>
                    <a:srgbClr val="0070C0"/>
                  </a:solidFill>
                  <a:latin typeface="Times New Roman"/>
                  <a:ea typeface="Times New Roman"/>
                  <a:cs typeface="Times New Roman"/>
                  <a:sym typeface="Times New Roman"/>
                </a:rPr>
                <a:t>Graphic </a:t>
              </a:r>
              <a:br>
                <a:rPr lang="en-GB" sz="1400" b="0" i="0" u="none" strike="noStrike" cap="none">
                  <a:solidFill>
                    <a:srgbClr val="0070C0"/>
                  </a:solidFill>
                  <a:latin typeface="Times New Roman"/>
                  <a:ea typeface="Times New Roman"/>
                  <a:cs typeface="Times New Roman"/>
                  <a:sym typeface="Times New Roman"/>
                </a:rPr>
              </a:br>
              <a:r>
                <a:rPr lang="en-GB" sz="1400" b="0" i="0" u="none" strike="noStrike" cap="none">
                  <a:solidFill>
                    <a:srgbClr val="0070C0"/>
                  </a:solidFill>
                  <a:latin typeface="Times New Roman"/>
                  <a:ea typeface="Times New Roman"/>
                  <a:cs typeface="Times New Roman"/>
                  <a:sym typeface="Times New Roman"/>
                </a:rPr>
                <a:t>coordinate system</a:t>
              </a:r>
              <a:endParaRPr sz="1400" b="0" i="0" u="none" strike="noStrike" cap="none">
                <a:solidFill>
                  <a:srgbClr val="0070C0"/>
                </a:solidFill>
                <a:latin typeface="Times New Roman"/>
                <a:ea typeface="Times New Roman"/>
                <a:cs typeface="Times New Roman"/>
                <a:sym typeface="Times New Roman"/>
              </a:endParaRPr>
            </a:p>
          </p:txBody>
        </p:sp>
        <p:sp>
          <p:nvSpPr>
            <p:cNvPr id="176" name="Google Shape;176;p20"/>
            <p:cNvSpPr txBox="1"/>
            <p:nvPr/>
          </p:nvSpPr>
          <p:spPr>
            <a:xfrm>
              <a:off x="6479276" y="5442098"/>
              <a:ext cx="3107400" cy="10365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B050"/>
                </a:buClr>
                <a:buSzPts val="1400"/>
                <a:buFont typeface="Times New Roman"/>
                <a:buNone/>
              </a:pPr>
              <a:r>
                <a:rPr lang="en-GB" sz="1400" b="0" i="0" u="none" strike="noStrike" cap="none">
                  <a:solidFill>
                    <a:srgbClr val="00B050"/>
                  </a:solidFill>
                  <a:latin typeface="Times New Roman"/>
                  <a:ea typeface="Times New Roman"/>
                  <a:cs typeface="Times New Roman"/>
                  <a:sym typeface="Times New Roman"/>
                </a:rPr>
                <a:t>Geographic </a:t>
              </a:r>
              <a:br>
                <a:rPr lang="en-GB" sz="1400" b="0" i="0" u="none" strike="noStrike" cap="none">
                  <a:solidFill>
                    <a:srgbClr val="00B050"/>
                  </a:solidFill>
                  <a:latin typeface="Times New Roman"/>
                  <a:ea typeface="Times New Roman"/>
                  <a:cs typeface="Times New Roman"/>
                  <a:sym typeface="Times New Roman"/>
                </a:rPr>
              </a:br>
              <a:r>
                <a:rPr lang="en-GB" sz="1400" b="0" i="0" u="none" strike="noStrike" cap="none">
                  <a:solidFill>
                    <a:srgbClr val="00B050"/>
                  </a:solidFill>
                  <a:latin typeface="Times New Roman"/>
                  <a:ea typeface="Times New Roman"/>
                  <a:cs typeface="Times New Roman"/>
                  <a:sym typeface="Times New Roman"/>
                </a:rPr>
                <a:t>coordinate system </a:t>
              </a:r>
              <a:endParaRPr sz="1400" b="0" i="0" u="none" strike="noStrike" cap="none">
                <a:solidFill>
                  <a:srgbClr val="00B050"/>
                </a:solidFill>
                <a:latin typeface="Times New Roman"/>
                <a:ea typeface="Times New Roman"/>
                <a:cs typeface="Times New Roman"/>
                <a:sym typeface="Times New Roman"/>
              </a:endParaRPr>
            </a:p>
          </p:txBody>
        </p:sp>
        <p:cxnSp>
          <p:nvCxnSpPr>
            <p:cNvPr id="177" name="Google Shape;177;p20"/>
            <p:cNvCxnSpPr/>
            <p:nvPr/>
          </p:nvCxnSpPr>
          <p:spPr>
            <a:xfrm>
              <a:off x="3618670" y="2134147"/>
              <a:ext cx="0" cy="426900"/>
            </a:xfrm>
            <a:prstGeom prst="straightConnector1">
              <a:avLst/>
            </a:prstGeom>
            <a:noFill/>
            <a:ln w="25400" cap="flat" cmpd="sng">
              <a:solidFill>
                <a:srgbClr val="000000"/>
              </a:solidFill>
              <a:prstDash val="solid"/>
              <a:round/>
              <a:headEnd type="none" w="sm" len="sm"/>
              <a:tailEnd type="stealth" w="med" len="med"/>
            </a:ln>
            <a:effectLst>
              <a:outerShdw blurRad="50800" dist="38100" dir="2700000" algn="tl" rotWithShape="0">
                <a:srgbClr val="000000">
                  <a:alpha val="40000"/>
                </a:srgbClr>
              </a:outerShdw>
            </a:effectLst>
          </p:spPr>
        </p:cxnSp>
        <p:cxnSp>
          <p:nvCxnSpPr>
            <p:cNvPr id="178" name="Google Shape;178;p20"/>
            <p:cNvCxnSpPr/>
            <p:nvPr/>
          </p:nvCxnSpPr>
          <p:spPr>
            <a:xfrm>
              <a:off x="4446506" y="2114930"/>
              <a:ext cx="0" cy="426900"/>
            </a:xfrm>
            <a:prstGeom prst="straightConnector1">
              <a:avLst/>
            </a:prstGeom>
            <a:noFill/>
            <a:ln w="25400" cap="flat" cmpd="sng">
              <a:solidFill>
                <a:srgbClr val="000000"/>
              </a:solidFill>
              <a:prstDash val="solid"/>
              <a:round/>
              <a:headEnd type="none" w="sm" len="sm"/>
              <a:tailEnd type="stealth" w="med" len="med"/>
            </a:ln>
            <a:effectLst>
              <a:outerShdw blurRad="50800" dist="38100" dir="2700000" algn="tl" rotWithShape="0">
                <a:srgbClr val="000000">
                  <a:alpha val="40000"/>
                </a:srgbClr>
              </a:outerShdw>
            </a:effectLst>
          </p:spPr>
        </p:cxnSp>
        <p:cxnSp>
          <p:nvCxnSpPr>
            <p:cNvPr id="179" name="Google Shape;179;p20"/>
            <p:cNvCxnSpPr/>
            <p:nvPr/>
          </p:nvCxnSpPr>
          <p:spPr>
            <a:xfrm>
              <a:off x="5159623" y="2185687"/>
              <a:ext cx="0" cy="426900"/>
            </a:xfrm>
            <a:prstGeom prst="straightConnector1">
              <a:avLst/>
            </a:prstGeom>
            <a:noFill/>
            <a:ln w="25400" cap="flat" cmpd="sng">
              <a:solidFill>
                <a:srgbClr val="000000"/>
              </a:solidFill>
              <a:prstDash val="solid"/>
              <a:round/>
              <a:headEnd type="none" w="sm" len="sm"/>
              <a:tailEnd type="stealth" w="med" len="med"/>
            </a:ln>
            <a:effectLst>
              <a:outerShdw blurRad="50800" dist="38100" dir="2700000" algn="tl" rotWithShape="0">
                <a:srgbClr val="000000">
                  <a:alpha val="40000"/>
                </a:srgbClr>
              </a:outerShdw>
            </a:effectLst>
          </p:spPr>
        </p:cxnSp>
        <p:sp>
          <p:nvSpPr>
            <p:cNvPr id="180" name="Google Shape;180;p20"/>
            <p:cNvSpPr txBox="1"/>
            <p:nvPr/>
          </p:nvSpPr>
          <p:spPr>
            <a:xfrm>
              <a:off x="4541149" y="3653916"/>
              <a:ext cx="568200" cy="12918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200"/>
                <a:buFont typeface="Times New Roman"/>
                <a:buNone/>
              </a:pPr>
              <a:r>
                <a:rPr lang="en-GB" sz="1200" b="0" i="0" u="none" strike="noStrike" cap="none">
                  <a:solidFill>
                    <a:srgbClr val="000000"/>
                  </a:solidFill>
                  <a:latin typeface="Times New Roman"/>
                  <a:ea typeface="Times New Roman"/>
                  <a:cs typeface="Times New Roman"/>
                  <a:sym typeface="Times New Roman"/>
                </a:rPr>
                <a:t>(</a:t>
              </a:r>
              <a:r>
                <a:rPr lang="en-GB" sz="1200" b="0" i="1" u="none" strike="noStrike" cap="none">
                  <a:solidFill>
                    <a:srgbClr val="000000"/>
                  </a:solidFill>
                  <a:latin typeface="Times New Roman"/>
                  <a:ea typeface="Times New Roman"/>
                  <a:cs typeface="Times New Roman"/>
                  <a:sym typeface="Times New Roman"/>
                </a:rPr>
                <a:t>x, y</a:t>
              </a:r>
              <a:r>
                <a:rPr lang="en-GB" sz="1200" b="0" i="0" u="none" strike="noStrike" cap="none">
                  <a:solidFill>
                    <a:srgbClr val="000000"/>
                  </a:solidFill>
                  <a:latin typeface="Times New Roman"/>
                  <a:ea typeface="Times New Roman"/>
                  <a:cs typeface="Times New Roman"/>
                  <a:sym typeface="Times New Roman"/>
                </a:rPr>
                <a:t>)</a:t>
              </a:r>
              <a:endParaRPr sz="1200" b="0" i="0" u="none" strike="noStrike" cap="none">
                <a:solidFill>
                  <a:srgbClr val="000000"/>
                </a:solidFill>
                <a:latin typeface="Times New Roman"/>
                <a:ea typeface="Times New Roman"/>
                <a:cs typeface="Times New Roman"/>
                <a:sym typeface="Times New Roman"/>
              </a:endParaRPr>
            </a:p>
          </p:txBody>
        </p:sp>
        <p:sp>
          <p:nvSpPr>
            <p:cNvPr id="181" name="Google Shape;181;p20"/>
            <p:cNvSpPr txBox="1"/>
            <p:nvPr/>
          </p:nvSpPr>
          <p:spPr>
            <a:xfrm>
              <a:off x="2878099" y="1708023"/>
              <a:ext cx="1449300" cy="9090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GB" sz="1200" b="0" i="0" u="none" strike="noStrike" cap="none">
                  <a:solidFill>
                    <a:srgbClr val="000000"/>
                  </a:solidFill>
                  <a:latin typeface="Arial"/>
                  <a:ea typeface="Arial"/>
                  <a:cs typeface="Arial"/>
                  <a:sym typeface="Arial"/>
                </a:rPr>
                <a:t>Control </a:t>
              </a:r>
              <a:r>
                <a:rPr lang="en-GB" sz="1200">
                  <a:solidFill>
                    <a:srgbClr val="000000"/>
                  </a:solidFill>
                  <a:latin typeface="Arial"/>
                  <a:ea typeface="Arial"/>
                  <a:cs typeface="Arial"/>
                  <a:sym typeface="Arial"/>
                </a:rPr>
                <a:t>points</a:t>
              </a:r>
              <a:endParaRPr sz="1200" b="0" i="0" u="none" strike="noStrike" cap="none">
                <a:solidFill>
                  <a:srgbClr val="000000"/>
                </a:solidFill>
                <a:latin typeface="Arial"/>
                <a:ea typeface="Arial"/>
                <a:cs typeface="Arial"/>
                <a:sym typeface="Arial"/>
              </a:endParaRPr>
            </a:p>
          </p:txBody>
        </p:sp>
        <p:pic>
          <p:nvPicPr>
            <p:cNvPr id="182" name="Google Shape;182;p20" descr="imgres.jpg"/>
            <p:cNvPicPr preferRelativeResize="0"/>
            <p:nvPr/>
          </p:nvPicPr>
          <p:blipFill rotWithShape="1">
            <a:blip r:embed="rId4">
              <a:alphaModFix/>
            </a:blip>
            <a:srcRect/>
            <a:stretch/>
          </p:blipFill>
          <p:spPr>
            <a:xfrm flipH="1">
              <a:off x="620006" y="1904327"/>
              <a:ext cx="738387" cy="678839"/>
            </a:xfrm>
            <a:prstGeom prst="rect">
              <a:avLst/>
            </a:prstGeom>
            <a:noFill/>
            <a:ln>
              <a:noFill/>
            </a:ln>
          </p:spPr>
        </p:pic>
        <p:pic>
          <p:nvPicPr>
            <p:cNvPr id="183" name="Google Shape;183;p20" descr="imgres.jpg"/>
            <p:cNvPicPr preferRelativeResize="0"/>
            <p:nvPr/>
          </p:nvPicPr>
          <p:blipFill rotWithShape="1">
            <a:blip r:embed="rId5">
              <a:alphaModFix/>
            </a:blip>
            <a:srcRect/>
            <a:stretch/>
          </p:blipFill>
          <p:spPr>
            <a:xfrm>
              <a:off x="413772" y="3538668"/>
              <a:ext cx="1163972" cy="698383"/>
            </a:xfrm>
            <a:prstGeom prst="rect">
              <a:avLst/>
            </a:prstGeom>
            <a:noFill/>
            <a:ln>
              <a:noFill/>
            </a:ln>
          </p:spPr>
        </p:pic>
        <p:pic>
          <p:nvPicPr>
            <p:cNvPr id="184" name="Google Shape;184;p20"/>
            <p:cNvPicPr preferRelativeResize="0"/>
            <p:nvPr/>
          </p:nvPicPr>
          <p:blipFill rotWithShape="1">
            <a:blip r:embed="rId6">
              <a:alphaModFix/>
            </a:blip>
            <a:srcRect/>
            <a:stretch/>
          </p:blipFill>
          <p:spPr>
            <a:xfrm>
              <a:off x="547654" y="3611852"/>
              <a:ext cx="888374" cy="541404"/>
            </a:xfrm>
            <a:prstGeom prst="rect">
              <a:avLst/>
            </a:prstGeom>
            <a:noFill/>
            <a:ln w="9525" cap="flat" cmpd="sng">
              <a:solidFill>
                <a:srgbClr val="FFFFFF"/>
              </a:solidFill>
              <a:prstDash val="solid"/>
              <a:round/>
              <a:headEnd type="none" w="sm" len="sm"/>
              <a:tailEnd type="none" w="sm" len="sm"/>
            </a:ln>
          </p:spPr>
        </p:pic>
        <p:pic>
          <p:nvPicPr>
            <p:cNvPr id="185" name="Google Shape;185;p20"/>
            <p:cNvPicPr preferRelativeResize="0"/>
            <p:nvPr/>
          </p:nvPicPr>
          <p:blipFill rotWithShape="1">
            <a:blip r:embed="rId7">
              <a:alphaModFix/>
            </a:blip>
            <a:srcRect/>
            <a:stretch/>
          </p:blipFill>
          <p:spPr>
            <a:xfrm>
              <a:off x="1550616" y="3737397"/>
              <a:ext cx="308993" cy="578659"/>
            </a:xfrm>
            <a:prstGeom prst="rect">
              <a:avLst/>
            </a:prstGeom>
            <a:noFill/>
            <a:ln>
              <a:noFill/>
            </a:ln>
          </p:spPr>
        </p:pic>
        <p:cxnSp>
          <p:nvCxnSpPr>
            <p:cNvPr id="186" name="Google Shape;186;p20"/>
            <p:cNvCxnSpPr/>
            <p:nvPr/>
          </p:nvCxnSpPr>
          <p:spPr>
            <a:xfrm>
              <a:off x="989200" y="2604626"/>
              <a:ext cx="78000" cy="882900"/>
            </a:xfrm>
            <a:prstGeom prst="straightConnector1">
              <a:avLst/>
            </a:prstGeom>
            <a:noFill/>
            <a:ln w="38100" cap="rnd" cmpd="sng">
              <a:solidFill>
                <a:srgbClr val="000000"/>
              </a:solidFill>
              <a:prstDash val="dot"/>
              <a:round/>
              <a:headEnd type="none" w="sm" len="sm"/>
              <a:tailEnd type="none" w="sm" len="sm"/>
            </a:ln>
            <a:effectLst>
              <a:outerShdw blurRad="40000" dist="20000" dir="5400000" rotWithShape="0">
                <a:srgbClr val="000000">
                  <a:alpha val="37650"/>
                </a:srgbClr>
              </a:outerShdw>
            </a:effectLst>
          </p:spPr>
        </p:cxnSp>
        <p:sp>
          <p:nvSpPr>
            <p:cNvPr id="187" name="Google Shape;187;p20"/>
            <p:cNvSpPr/>
            <p:nvPr/>
          </p:nvSpPr>
          <p:spPr>
            <a:xfrm>
              <a:off x="1115408" y="5966825"/>
              <a:ext cx="3410767" cy="643608"/>
            </a:xfrm>
            <a:custGeom>
              <a:avLst/>
              <a:gdLst/>
              <a:ahLst/>
              <a:cxnLst/>
              <a:rect l="l" t="t" r="r" b="b"/>
              <a:pathLst>
                <a:path w="3638151" h="686515" extrusionOk="0">
                  <a:moveTo>
                    <a:pt x="0" y="0"/>
                  </a:moveTo>
                  <a:cubicBezTo>
                    <a:pt x="82945" y="184024"/>
                    <a:pt x="165891" y="368049"/>
                    <a:pt x="366104" y="480561"/>
                  </a:cubicBezTo>
                  <a:cubicBezTo>
                    <a:pt x="566317" y="593073"/>
                    <a:pt x="867589" y="640747"/>
                    <a:pt x="1201277" y="675073"/>
                  </a:cubicBezTo>
                  <a:cubicBezTo>
                    <a:pt x="1534965" y="709399"/>
                    <a:pt x="2023103" y="713213"/>
                    <a:pt x="2368231" y="686515"/>
                  </a:cubicBezTo>
                  <a:cubicBezTo>
                    <a:pt x="2713359" y="659817"/>
                    <a:pt x="3060395" y="625492"/>
                    <a:pt x="3272048" y="514887"/>
                  </a:cubicBezTo>
                  <a:cubicBezTo>
                    <a:pt x="3483701" y="404282"/>
                    <a:pt x="3638151" y="22884"/>
                    <a:pt x="3638151" y="22884"/>
                  </a:cubicBezTo>
                </a:path>
              </a:pathLst>
            </a:custGeom>
            <a:noFill/>
            <a:ln w="28575" cap="flat" cmpd="sng">
              <a:solidFill>
                <a:srgbClr val="FF0080"/>
              </a:solidFill>
              <a:prstDash val="dash"/>
              <a:round/>
              <a:headEnd type="none" w="sm" len="sm"/>
              <a:tailEnd type="none" w="sm" len="sm"/>
            </a:ln>
            <a:effectLst>
              <a:outerShdw blurRad="40000" dist="20000" dir="5400000" rotWithShape="0">
                <a:srgbClr val="000000">
                  <a:alpha val="3765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000000"/>
                </a:solidFill>
                <a:latin typeface="Calibri"/>
                <a:ea typeface="Calibri"/>
                <a:cs typeface="Calibri"/>
                <a:sym typeface="Calibri"/>
              </a:endParaRPr>
            </a:p>
          </p:txBody>
        </p:sp>
        <p:cxnSp>
          <p:nvCxnSpPr>
            <p:cNvPr id="188" name="Google Shape;188;p20"/>
            <p:cNvCxnSpPr/>
            <p:nvPr/>
          </p:nvCxnSpPr>
          <p:spPr>
            <a:xfrm flipH="1">
              <a:off x="1121394" y="4273136"/>
              <a:ext cx="2400" cy="1693800"/>
            </a:xfrm>
            <a:prstGeom prst="straightConnector1">
              <a:avLst/>
            </a:prstGeom>
            <a:noFill/>
            <a:ln w="28575" cap="flat" cmpd="sng">
              <a:solidFill>
                <a:srgbClr val="FF0080"/>
              </a:solidFill>
              <a:prstDash val="dash"/>
              <a:round/>
              <a:headEnd type="none" w="sm" len="sm"/>
              <a:tailEnd type="none" w="sm" len="sm"/>
            </a:ln>
            <a:effectLst>
              <a:outerShdw blurRad="40000" dist="20000" dir="5400000" rotWithShape="0">
                <a:srgbClr val="000000">
                  <a:alpha val="37650"/>
                </a:srgbClr>
              </a:outerShdw>
            </a:effectLst>
          </p:spPr>
        </p:cxnSp>
        <p:cxnSp>
          <p:nvCxnSpPr>
            <p:cNvPr id="189" name="Google Shape;189;p20"/>
            <p:cNvCxnSpPr/>
            <p:nvPr/>
          </p:nvCxnSpPr>
          <p:spPr>
            <a:xfrm flipH="1">
              <a:off x="4513655" y="5349246"/>
              <a:ext cx="17700" cy="617700"/>
            </a:xfrm>
            <a:prstGeom prst="straightConnector1">
              <a:avLst/>
            </a:prstGeom>
            <a:noFill/>
            <a:ln w="28575" cap="flat" cmpd="sng">
              <a:solidFill>
                <a:srgbClr val="FF0080"/>
              </a:solidFill>
              <a:prstDash val="dash"/>
              <a:round/>
              <a:headEnd type="stealth" w="med" len="med"/>
              <a:tailEnd type="none" w="sm" len="sm"/>
            </a:ln>
            <a:effectLst>
              <a:outerShdw blurRad="40000" dist="20000" dir="5400000" rotWithShape="0">
                <a:srgbClr val="000000">
                  <a:alpha val="37650"/>
                </a:srgbClr>
              </a:outerShdw>
            </a:effectLst>
          </p:spPr>
        </p:cxnSp>
        <p:sp>
          <p:nvSpPr>
            <p:cNvPr id="190" name="Google Shape;190;p20"/>
            <p:cNvSpPr txBox="1"/>
            <p:nvPr/>
          </p:nvSpPr>
          <p:spPr>
            <a:xfrm>
              <a:off x="3621492" y="5383929"/>
              <a:ext cx="1712100" cy="9090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200"/>
                <a:buFont typeface="Times New Roman"/>
                <a:buNone/>
              </a:pPr>
              <a:r>
                <a:rPr lang="en-GB" sz="1200" b="0" i="0" u="none" strike="noStrike" cap="none">
                  <a:solidFill>
                    <a:srgbClr val="000000"/>
                  </a:solidFill>
                  <a:latin typeface="Times New Roman"/>
                  <a:ea typeface="Times New Roman"/>
                  <a:cs typeface="Times New Roman"/>
                  <a:sym typeface="Times New Roman"/>
                </a:rPr>
                <a:t>(</a:t>
              </a:r>
              <a:r>
                <a:rPr lang="en-GB" sz="1200" b="0" i="1" u="none" strike="noStrike" cap="none">
                  <a:solidFill>
                    <a:srgbClr val="000000"/>
                  </a:solidFill>
                  <a:latin typeface="Times New Roman"/>
                  <a:ea typeface="Times New Roman"/>
                  <a:cs typeface="Times New Roman"/>
                  <a:sym typeface="Times New Roman"/>
                </a:rPr>
                <a:t>longitude, latitude</a:t>
              </a:r>
              <a:r>
                <a:rPr lang="en-GB" sz="1200" b="0" i="0" u="none" strike="noStrike" cap="none">
                  <a:solidFill>
                    <a:srgbClr val="000000"/>
                  </a:solidFill>
                  <a:latin typeface="Times New Roman"/>
                  <a:ea typeface="Times New Roman"/>
                  <a:cs typeface="Times New Roman"/>
                  <a:sym typeface="Times New Roman"/>
                </a:rPr>
                <a:t>)</a:t>
              </a:r>
              <a:endParaRPr sz="1200" b="0" i="0" u="none" strike="noStrike" cap="none">
                <a:solidFill>
                  <a:srgbClr val="000000"/>
                </a:solidFill>
                <a:latin typeface="Times New Roman"/>
                <a:ea typeface="Times New Roman"/>
                <a:cs typeface="Times New Roman"/>
                <a:sym typeface="Times New Roman"/>
              </a:endParaRPr>
            </a:p>
          </p:txBody>
        </p:sp>
        <p:sp>
          <p:nvSpPr>
            <p:cNvPr id="191" name="Google Shape;191;p20"/>
            <p:cNvSpPr txBox="1"/>
            <p:nvPr/>
          </p:nvSpPr>
          <p:spPr>
            <a:xfrm>
              <a:off x="2805519" y="6332336"/>
              <a:ext cx="3471300" cy="909000"/>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F71C54"/>
                </a:buClr>
                <a:buSzPts val="1200"/>
                <a:buFont typeface="Times New Roman"/>
                <a:buNone/>
              </a:pPr>
              <a:r>
                <a:rPr lang="en-GB" sz="1200" b="0" i="1" u="none" strike="noStrike" cap="none">
                  <a:solidFill>
                    <a:srgbClr val="F71C54"/>
                  </a:solidFill>
                  <a:latin typeface="Times New Roman"/>
                  <a:ea typeface="Times New Roman"/>
                  <a:cs typeface="Times New Roman"/>
                  <a:sym typeface="Times New Roman"/>
                </a:rPr>
                <a:t>Location data</a:t>
              </a:r>
              <a:endParaRPr sz="1100"/>
            </a:p>
            <a:p>
              <a:pPr marL="0" marR="0" lvl="0" indent="0" algn="r" rtl="0">
                <a:spcBef>
                  <a:spcPts val="0"/>
                </a:spcBef>
                <a:spcAft>
                  <a:spcPts val="0"/>
                </a:spcAft>
                <a:buNone/>
              </a:pPr>
              <a:r>
                <a:rPr lang="en-GB" sz="1200">
                  <a:solidFill>
                    <a:schemeClr val="dk1"/>
                  </a:solidFill>
                  <a:latin typeface="Arial"/>
                  <a:ea typeface="Arial"/>
                  <a:cs typeface="Arial"/>
                  <a:sym typeface="Arial"/>
                </a:rPr>
                <a:t>From mobile devices</a:t>
              </a:r>
              <a:endParaRPr sz="1200" b="0" i="0" u="none" strike="noStrike" cap="none">
                <a:solidFill>
                  <a:srgbClr val="000000"/>
                </a:solidFill>
                <a:latin typeface="Arial"/>
                <a:ea typeface="Arial"/>
                <a:cs typeface="Arial"/>
                <a:sym typeface="Arial"/>
              </a:endParaRPr>
            </a:p>
          </p:txBody>
        </p:sp>
        <p:sp>
          <p:nvSpPr>
            <p:cNvPr id="192" name="Google Shape;192;p20"/>
            <p:cNvSpPr/>
            <p:nvPr/>
          </p:nvSpPr>
          <p:spPr>
            <a:xfrm>
              <a:off x="4399880" y="5214210"/>
              <a:ext cx="270000" cy="135000"/>
            </a:xfrm>
            <a:prstGeom prst="ellipse">
              <a:avLst/>
            </a:prstGeom>
            <a:solidFill>
              <a:srgbClr val="FF0080"/>
            </a:solidFill>
            <a:ln w="38100" cap="flat" cmpd="sng">
              <a:solidFill>
                <a:srgbClr val="FFFFFF"/>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93" name="Google Shape;193;p20"/>
            <p:cNvSpPr/>
            <p:nvPr/>
          </p:nvSpPr>
          <p:spPr>
            <a:xfrm>
              <a:off x="4541149" y="3618731"/>
              <a:ext cx="202500" cy="101400"/>
            </a:xfrm>
            <a:prstGeom prst="ellipse">
              <a:avLst/>
            </a:prstGeom>
            <a:solidFill>
              <a:srgbClr val="FF0080"/>
            </a:solidFill>
            <a:ln w="38100" cap="flat" cmpd="sng">
              <a:solidFill>
                <a:srgbClr val="FFFFFF"/>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cxnSp>
          <p:nvCxnSpPr>
            <p:cNvPr id="194" name="Google Shape;194;p20"/>
            <p:cNvCxnSpPr/>
            <p:nvPr/>
          </p:nvCxnSpPr>
          <p:spPr>
            <a:xfrm rot="10800000">
              <a:off x="4513580" y="3495339"/>
              <a:ext cx="557400" cy="41700"/>
            </a:xfrm>
            <a:prstGeom prst="straightConnector1">
              <a:avLst/>
            </a:prstGeom>
            <a:noFill/>
            <a:ln w="25400" cap="flat" cmpd="sng">
              <a:solidFill>
                <a:srgbClr val="000000"/>
              </a:solidFill>
              <a:prstDash val="solid"/>
              <a:round/>
              <a:headEnd type="none" w="sm" len="sm"/>
              <a:tailEnd type="triangle" w="med" len="med"/>
            </a:ln>
            <a:effectLst>
              <a:outerShdw blurRad="40000" dist="20000" dir="5400000" rotWithShape="0">
                <a:srgbClr val="000000">
                  <a:alpha val="37650"/>
                </a:srgbClr>
              </a:outerShdw>
            </a:effectLst>
          </p:spPr>
        </p:cxnSp>
        <p:cxnSp>
          <p:nvCxnSpPr>
            <p:cNvPr id="195" name="Google Shape;195;p20"/>
            <p:cNvCxnSpPr/>
            <p:nvPr/>
          </p:nvCxnSpPr>
          <p:spPr>
            <a:xfrm flipH="1">
              <a:off x="4698680" y="3568224"/>
              <a:ext cx="372300" cy="90900"/>
            </a:xfrm>
            <a:prstGeom prst="straightConnector1">
              <a:avLst/>
            </a:prstGeom>
            <a:noFill/>
            <a:ln w="25400" cap="flat" cmpd="sng">
              <a:solidFill>
                <a:srgbClr val="000000"/>
              </a:solidFill>
              <a:prstDash val="solid"/>
              <a:round/>
              <a:headEnd type="none" w="sm" len="sm"/>
              <a:tailEnd type="triangle" w="med" len="med"/>
            </a:ln>
            <a:effectLst>
              <a:outerShdw blurRad="40000" dist="20000" dir="5400000" rotWithShape="0">
                <a:srgbClr val="000000">
                  <a:alpha val="37650"/>
                </a:srgbClr>
              </a:outerShdw>
            </a:effectLst>
          </p:spPr>
        </p:cxnSp>
        <p:sp>
          <p:nvSpPr>
            <p:cNvPr id="196" name="Google Shape;196;p20"/>
            <p:cNvSpPr/>
            <p:nvPr/>
          </p:nvSpPr>
          <p:spPr>
            <a:xfrm rot="-4764918">
              <a:off x="4868752" y="3508829"/>
              <a:ext cx="120856" cy="125150"/>
            </a:xfrm>
            <a:prstGeom prst="arc">
              <a:avLst>
                <a:gd name="adj1" fmla="val 12294826"/>
                <a:gd name="adj2" fmla="val 19926760"/>
              </a:avLst>
            </a:prstGeom>
            <a:noFill/>
            <a:ln w="12700"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chemeClr val="dk1"/>
                </a:buClr>
                <a:buSzPts val="1400"/>
                <a:buFont typeface="Arial"/>
                <a:buNone/>
              </a:pPr>
              <a:endParaRPr sz="1400" b="0" i="1" u="none" strike="noStrike" cap="none">
                <a:solidFill>
                  <a:srgbClr val="000000"/>
                </a:solidFill>
                <a:latin typeface="Helvetica Neue"/>
                <a:ea typeface="Helvetica Neue"/>
                <a:cs typeface="Helvetica Neue"/>
                <a:sym typeface="Helvetica Neue"/>
              </a:endParaRPr>
            </a:p>
          </p:txBody>
        </p:sp>
        <p:cxnSp>
          <p:nvCxnSpPr>
            <p:cNvPr id="197" name="Google Shape;197;p20"/>
            <p:cNvCxnSpPr/>
            <p:nvPr/>
          </p:nvCxnSpPr>
          <p:spPr>
            <a:xfrm rot="10800000">
              <a:off x="4467220" y="3509893"/>
              <a:ext cx="122700" cy="1173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cxnSp>
          <p:nvCxnSpPr>
            <p:cNvPr id="198" name="Google Shape;198;p20"/>
            <p:cNvCxnSpPr>
              <a:stCxn id="173" idx="2"/>
            </p:cNvCxnSpPr>
            <p:nvPr/>
          </p:nvCxnSpPr>
          <p:spPr>
            <a:xfrm rot="10800000">
              <a:off x="4204079" y="5055978"/>
              <a:ext cx="945000" cy="15000"/>
            </a:xfrm>
            <a:prstGeom prst="straightConnector1">
              <a:avLst/>
            </a:prstGeom>
            <a:noFill/>
            <a:ln w="25400" cap="flat" cmpd="sng">
              <a:solidFill>
                <a:srgbClr val="000000"/>
              </a:solidFill>
              <a:prstDash val="solid"/>
              <a:round/>
              <a:headEnd type="none" w="sm" len="sm"/>
              <a:tailEnd type="triangle" w="med" len="med"/>
            </a:ln>
            <a:effectLst>
              <a:outerShdw blurRad="40000" dist="20000" dir="5400000" rotWithShape="0">
                <a:srgbClr val="000000">
                  <a:alpha val="37650"/>
                </a:srgbClr>
              </a:outerShdw>
            </a:effectLst>
          </p:spPr>
        </p:cxnSp>
        <p:cxnSp>
          <p:nvCxnSpPr>
            <p:cNvPr id="199" name="Google Shape;199;p20"/>
            <p:cNvCxnSpPr/>
            <p:nvPr/>
          </p:nvCxnSpPr>
          <p:spPr>
            <a:xfrm flipH="1">
              <a:off x="4630423" y="5109664"/>
              <a:ext cx="529200" cy="137100"/>
            </a:xfrm>
            <a:prstGeom prst="straightConnector1">
              <a:avLst/>
            </a:prstGeom>
            <a:noFill/>
            <a:ln w="25400" cap="flat" cmpd="sng">
              <a:solidFill>
                <a:srgbClr val="000000"/>
              </a:solidFill>
              <a:prstDash val="solid"/>
              <a:round/>
              <a:headEnd type="none" w="sm" len="sm"/>
              <a:tailEnd type="triangle" w="med" len="med"/>
            </a:ln>
            <a:effectLst>
              <a:outerShdw blurRad="40000" dist="20000" dir="5400000" rotWithShape="0">
                <a:srgbClr val="000000">
                  <a:alpha val="37650"/>
                </a:srgbClr>
              </a:outerShdw>
            </a:effectLst>
          </p:spPr>
        </p:cxnSp>
        <p:sp>
          <p:nvSpPr>
            <p:cNvPr id="200" name="Google Shape;200;p20"/>
            <p:cNvSpPr/>
            <p:nvPr/>
          </p:nvSpPr>
          <p:spPr>
            <a:xfrm rot="-5896247">
              <a:off x="4809417" y="5060456"/>
              <a:ext cx="120958" cy="125201"/>
            </a:xfrm>
            <a:prstGeom prst="arc">
              <a:avLst>
                <a:gd name="adj1" fmla="val 12294826"/>
                <a:gd name="adj2" fmla="val 19926760"/>
              </a:avLst>
            </a:prstGeom>
            <a:noFill/>
            <a:ln w="12700"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chemeClr val="dk1"/>
                </a:buClr>
                <a:buSzPts val="1400"/>
                <a:buFont typeface="Arial"/>
                <a:buNone/>
              </a:pPr>
              <a:endParaRPr sz="1400" b="0" i="1" u="none" strike="noStrike" cap="none">
                <a:solidFill>
                  <a:srgbClr val="000000"/>
                </a:solidFill>
                <a:latin typeface="Helvetica Neue"/>
                <a:ea typeface="Helvetica Neue"/>
                <a:cs typeface="Helvetica Neue"/>
                <a:sym typeface="Helvetica Neue"/>
              </a:endParaRPr>
            </a:p>
          </p:txBody>
        </p:sp>
        <p:cxnSp>
          <p:nvCxnSpPr>
            <p:cNvPr id="201" name="Google Shape;201;p20"/>
            <p:cNvCxnSpPr>
              <a:stCxn id="192" idx="1"/>
            </p:cNvCxnSpPr>
            <p:nvPr/>
          </p:nvCxnSpPr>
          <p:spPr>
            <a:xfrm rot="10800000">
              <a:off x="4157721" y="5070780"/>
              <a:ext cx="281700" cy="163200"/>
            </a:xfrm>
            <a:prstGeom prst="straightConnector1">
              <a:avLst/>
            </a:prstGeom>
            <a:noFill/>
            <a:ln w="25400" cap="flat" cmpd="sng">
              <a:solidFill>
                <a:srgbClr val="000000"/>
              </a:solidFill>
              <a:prstDash val="dash"/>
              <a:round/>
              <a:headEnd type="none" w="sm" len="sm"/>
              <a:tailEnd type="none" w="sm" len="sm"/>
            </a:ln>
            <a:effectLst>
              <a:outerShdw blurRad="40000" dist="20000" dir="5400000" rotWithShape="0">
                <a:srgbClr val="000000">
                  <a:alpha val="37650"/>
                </a:srgbClr>
              </a:outerShdw>
            </a:effectLst>
          </p:spPr>
        </p:cxnSp>
        <p:grpSp>
          <p:nvGrpSpPr>
            <p:cNvPr id="202" name="Google Shape;202;p20"/>
            <p:cNvGrpSpPr/>
            <p:nvPr/>
          </p:nvGrpSpPr>
          <p:grpSpPr>
            <a:xfrm>
              <a:off x="4182265" y="1034320"/>
              <a:ext cx="1089900" cy="4226492"/>
              <a:chOff x="4182265" y="1034320"/>
              <a:chExt cx="1089900" cy="4226492"/>
            </a:xfrm>
          </p:grpSpPr>
          <p:sp>
            <p:nvSpPr>
              <p:cNvPr id="203" name="Google Shape;203;p20"/>
              <p:cNvSpPr/>
              <p:nvPr/>
            </p:nvSpPr>
            <p:spPr>
              <a:xfrm>
                <a:off x="4541149" y="2707593"/>
                <a:ext cx="202500" cy="101400"/>
              </a:xfrm>
              <a:prstGeom prst="ellipse">
                <a:avLst/>
              </a:prstGeom>
              <a:solidFill>
                <a:srgbClr val="FF0080"/>
              </a:solidFill>
              <a:ln w="38100" cap="flat" cmpd="sng">
                <a:solidFill>
                  <a:srgbClr val="FFFFFF"/>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Arial"/>
                  <a:buNone/>
                </a:pPr>
                <a:endParaRPr sz="1400" b="0" i="0" u="none" strike="noStrike" cap="none">
                  <a:solidFill>
                    <a:srgbClr val="FFFFFF"/>
                  </a:solidFill>
                  <a:latin typeface="Calibri"/>
                  <a:ea typeface="Calibri"/>
                  <a:cs typeface="Calibri"/>
                  <a:sym typeface="Calibri"/>
                </a:endParaRPr>
              </a:p>
            </p:txBody>
          </p:sp>
          <p:cxnSp>
            <p:nvCxnSpPr>
              <p:cNvPr id="204" name="Google Shape;204;p20"/>
              <p:cNvCxnSpPr/>
              <p:nvPr/>
            </p:nvCxnSpPr>
            <p:spPr>
              <a:xfrm flipH="1">
                <a:off x="4541156" y="4056012"/>
                <a:ext cx="79800" cy="1204800"/>
              </a:xfrm>
              <a:prstGeom prst="straightConnector1">
                <a:avLst/>
              </a:prstGeom>
              <a:noFill/>
              <a:ln w="25400" cap="flat" cmpd="sng">
                <a:solidFill>
                  <a:srgbClr val="FF0080"/>
                </a:solidFill>
                <a:prstDash val="dash"/>
                <a:round/>
                <a:headEnd type="none" w="sm" len="sm"/>
                <a:tailEnd type="none" w="sm" len="sm"/>
              </a:ln>
              <a:effectLst>
                <a:outerShdw blurRad="40000" dist="20000" dir="5400000" rotWithShape="0">
                  <a:srgbClr val="000000">
                    <a:alpha val="37650"/>
                  </a:srgbClr>
                </a:outerShdw>
              </a:effectLst>
            </p:spPr>
          </p:cxnSp>
          <p:cxnSp>
            <p:nvCxnSpPr>
              <p:cNvPr id="205" name="Google Shape;205;p20"/>
              <p:cNvCxnSpPr/>
              <p:nvPr/>
            </p:nvCxnSpPr>
            <p:spPr>
              <a:xfrm flipH="1">
                <a:off x="4627892" y="3705034"/>
                <a:ext cx="16200" cy="316800"/>
              </a:xfrm>
              <a:prstGeom prst="straightConnector1">
                <a:avLst/>
              </a:prstGeom>
              <a:noFill/>
              <a:ln w="25400" cap="flat" cmpd="sng">
                <a:solidFill>
                  <a:srgbClr val="FF9798"/>
                </a:solidFill>
                <a:prstDash val="dash"/>
                <a:round/>
                <a:headEnd type="none" w="sm" len="sm"/>
                <a:tailEnd type="none" w="sm" len="sm"/>
              </a:ln>
              <a:effectLst>
                <a:outerShdw blurRad="40000" dist="20000" dir="5400000" rotWithShape="0">
                  <a:srgbClr val="000000">
                    <a:alpha val="37650"/>
                  </a:srgbClr>
                </a:outerShdw>
              </a:effectLst>
            </p:spPr>
          </p:cxnSp>
          <p:cxnSp>
            <p:nvCxnSpPr>
              <p:cNvPr id="206" name="Google Shape;206;p20"/>
              <p:cNvCxnSpPr/>
              <p:nvPr/>
            </p:nvCxnSpPr>
            <p:spPr>
              <a:xfrm>
                <a:off x="4644092" y="3073715"/>
                <a:ext cx="5100" cy="570000"/>
              </a:xfrm>
              <a:prstGeom prst="straightConnector1">
                <a:avLst/>
              </a:prstGeom>
              <a:noFill/>
              <a:ln w="25400" cap="flat" cmpd="sng">
                <a:solidFill>
                  <a:srgbClr val="FF0080"/>
                </a:solidFill>
                <a:prstDash val="dash"/>
                <a:round/>
                <a:headEnd type="none" w="sm" len="sm"/>
                <a:tailEnd type="none" w="sm" len="sm"/>
              </a:ln>
              <a:effectLst>
                <a:outerShdw blurRad="40000" dist="20000" dir="5400000" rotWithShape="0">
                  <a:srgbClr val="000000">
                    <a:alpha val="37650"/>
                  </a:srgbClr>
                </a:outerShdw>
              </a:effectLst>
            </p:spPr>
          </p:cxnSp>
          <p:cxnSp>
            <p:nvCxnSpPr>
              <p:cNvPr id="207" name="Google Shape;207;p20"/>
              <p:cNvCxnSpPr/>
              <p:nvPr/>
            </p:nvCxnSpPr>
            <p:spPr>
              <a:xfrm>
                <a:off x="4642280" y="2781354"/>
                <a:ext cx="0" cy="292500"/>
              </a:xfrm>
              <a:prstGeom prst="straightConnector1">
                <a:avLst/>
              </a:prstGeom>
              <a:noFill/>
              <a:ln w="25400" cap="flat" cmpd="sng">
                <a:solidFill>
                  <a:srgbClr val="FF9798"/>
                </a:solidFill>
                <a:prstDash val="dash"/>
                <a:round/>
                <a:headEnd type="none" w="sm" len="sm"/>
                <a:tailEnd type="none" w="sm" len="sm"/>
              </a:ln>
              <a:effectLst>
                <a:outerShdw blurRad="40000" dist="20000" dir="5400000" rotWithShape="0">
                  <a:srgbClr val="000000">
                    <a:alpha val="37650"/>
                  </a:srgbClr>
                </a:outerShdw>
              </a:effectLst>
            </p:spPr>
          </p:cxnSp>
          <p:cxnSp>
            <p:nvCxnSpPr>
              <p:cNvPr id="208" name="Google Shape;208;p20"/>
              <p:cNvCxnSpPr/>
              <p:nvPr/>
            </p:nvCxnSpPr>
            <p:spPr>
              <a:xfrm>
                <a:off x="4644092" y="1571827"/>
                <a:ext cx="0" cy="1155000"/>
              </a:xfrm>
              <a:prstGeom prst="straightConnector1">
                <a:avLst/>
              </a:prstGeom>
              <a:noFill/>
              <a:ln w="28575" cap="flat" cmpd="sng">
                <a:solidFill>
                  <a:srgbClr val="FF0080"/>
                </a:solidFill>
                <a:prstDash val="solid"/>
                <a:round/>
                <a:headEnd type="stealth" w="med" len="med"/>
                <a:tailEnd type="none" w="sm" len="sm"/>
              </a:ln>
              <a:effectLst>
                <a:outerShdw blurRad="50800" dist="38100" dir="2700000" algn="tl" rotWithShape="0">
                  <a:srgbClr val="000000">
                    <a:alpha val="40000"/>
                  </a:srgbClr>
                </a:outerShdw>
              </a:effectLst>
            </p:spPr>
          </p:cxnSp>
          <p:sp>
            <p:nvSpPr>
              <p:cNvPr id="209" name="Google Shape;209;p20"/>
              <p:cNvSpPr txBox="1"/>
              <p:nvPr/>
            </p:nvSpPr>
            <p:spPr>
              <a:xfrm>
                <a:off x="4182265" y="1034320"/>
                <a:ext cx="1089900" cy="5901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accent2"/>
                  </a:buClr>
                  <a:buSzPts val="1400"/>
                  <a:buFont typeface="Arial"/>
                  <a:buNone/>
                </a:pPr>
                <a:r>
                  <a:rPr lang="en-GB" sz="1400" b="0" i="0" u="none" strike="noStrike" cap="none">
                    <a:solidFill>
                      <a:schemeClr val="accent2"/>
                    </a:solidFill>
                    <a:latin typeface="Arial"/>
                    <a:ea typeface="Arial"/>
                    <a:cs typeface="Arial"/>
                    <a:sym typeface="Arial"/>
                  </a:rPr>
                  <a:t>User</a:t>
                </a:r>
                <a:endParaRPr sz="1400" b="0" i="1" u="none" strike="noStrike" cap="none">
                  <a:solidFill>
                    <a:schemeClr val="accent2"/>
                  </a:solidFill>
                  <a:latin typeface="Times New Roman"/>
                  <a:ea typeface="Times New Roman"/>
                  <a:cs typeface="Times New Roman"/>
                  <a:sym typeface="Times New Roman"/>
                </a:endParaRPr>
              </a:p>
            </p:txBody>
          </p:sp>
        </p:grpSp>
        <p:sp>
          <p:nvSpPr>
            <p:cNvPr id="210" name="Google Shape;210;p20"/>
            <p:cNvSpPr txBox="1"/>
            <p:nvPr/>
          </p:nvSpPr>
          <p:spPr>
            <a:xfrm>
              <a:off x="5430687" y="4274948"/>
              <a:ext cx="3438600" cy="110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FF0000"/>
                </a:buClr>
                <a:buSzPts val="1500"/>
                <a:buFont typeface="Times New Roman"/>
                <a:buNone/>
              </a:pPr>
              <a:r>
                <a:rPr lang="en-GB" sz="1500" i="1">
                  <a:solidFill>
                    <a:srgbClr val="FF0000"/>
                  </a:solidFill>
                  <a:latin typeface="Times New Roman"/>
                  <a:ea typeface="Times New Roman"/>
                  <a:cs typeface="Times New Roman"/>
                  <a:sym typeface="Times New Roman"/>
                </a:rPr>
                <a:t>Regional georeferencing</a:t>
              </a:r>
              <a:endParaRPr sz="1500" b="0" i="1" u="none" strike="noStrike" cap="none">
                <a:solidFill>
                  <a:srgbClr val="FF0000"/>
                </a:solidFill>
                <a:latin typeface="Times New Roman"/>
                <a:ea typeface="Times New Roman"/>
                <a:cs typeface="Times New Roman"/>
                <a:sym typeface="Times New Roman"/>
              </a:endParaRPr>
            </a:p>
          </p:txBody>
        </p:sp>
      </p:grpSp>
      <p:pic>
        <p:nvPicPr>
          <p:cNvPr id="211" name="Google Shape;211;p20"/>
          <p:cNvPicPr preferRelativeResize="0"/>
          <p:nvPr/>
        </p:nvPicPr>
        <p:blipFill rotWithShape="1">
          <a:blip r:embed="rId8">
            <a:alphaModFix/>
          </a:blip>
          <a:srcRect/>
          <a:stretch/>
        </p:blipFill>
        <p:spPr>
          <a:xfrm>
            <a:off x="4439894" y="1214966"/>
            <a:ext cx="4275166" cy="2194517"/>
          </a:xfrm>
          <a:prstGeom prst="rect">
            <a:avLst/>
          </a:prstGeom>
          <a:solidFill>
            <a:schemeClr val="lt1"/>
          </a:solidFill>
          <a:ln>
            <a:noFill/>
          </a:ln>
        </p:spPr>
      </p:pic>
      <p:pic>
        <p:nvPicPr>
          <p:cNvPr id="212" name="Google Shape;212;p20"/>
          <p:cNvPicPr preferRelativeResize="0"/>
          <p:nvPr/>
        </p:nvPicPr>
        <p:blipFill rotWithShape="1">
          <a:blip r:embed="rId9">
            <a:alphaModFix/>
          </a:blip>
          <a:srcRect/>
          <a:stretch/>
        </p:blipFill>
        <p:spPr>
          <a:xfrm>
            <a:off x="4698020" y="3443152"/>
            <a:ext cx="4275090" cy="1352518"/>
          </a:xfrm>
          <a:prstGeom prst="rect">
            <a:avLst/>
          </a:prstGeom>
          <a:noFill/>
          <a:ln>
            <a:noFill/>
          </a:ln>
        </p:spPr>
      </p:pic>
      <p:sp>
        <p:nvSpPr>
          <p:cNvPr id="213" name="Google Shape;213;p20"/>
          <p:cNvSpPr txBox="1"/>
          <p:nvPr/>
        </p:nvSpPr>
        <p:spPr>
          <a:xfrm>
            <a:off x="6998113" y="1798596"/>
            <a:ext cx="1949700" cy="9312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1400" b="1" i="1">
                <a:solidFill>
                  <a:schemeClr val="dk1"/>
                </a:solidFill>
                <a:latin typeface="Arial"/>
                <a:ea typeface="Arial"/>
                <a:cs typeface="Arial"/>
                <a:sym typeface="Arial"/>
              </a:rPr>
              <a:t>Visualization of reading learning behaviors from educational log data</a:t>
            </a:r>
            <a:endParaRPr sz="1400" b="1" i="1">
              <a:solidFill>
                <a:schemeClr val="dk1"/>
              </a:solidFill>
              <a:latin typeface="Arial"/>
              <a:ea typeface="Arial"/>
              <a:cs typeface="Arial"/>
              <a:sym typeface="Arial"/>
            </a:endParaRPr>
          </a:p>
        </p:txBody>
      </p:sp>
      <p:sp>
        <p:nvSpPr>
          <p:cNvPr id="214" name="Google Shape;214;p20"/>
          <p:cNvSpPr txBox="1"/>
          <p:nvPr/>
        </p:nvSpPr>
        <p:spPr>
          <a:xfrm>
            <a:off x="256520" y="1322912"/>
            <a:ext cx="3974700" cy="5001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1400" b="1" i="1">
                <a:solidFill>
                  <a:schemeClr val="dk1"/>
                </a:solidFill>
                <a:latin typeface="Noto Sans"/>
                <a:ea typeface="Noto Sans"/>
                <a:cs typeface="Noto Sans"/>
                <a:sym typeface="Noto Sans"/>
              </a:rPr>
              <a:t>Location-based service with georeferenced analog maps for local communities</a:t>
            </a:r>
            <a:endParaRPr sz="1400" b="1" i="1">
              <a:solidFill>
                <a:schemeClr val="dk1"/>
              </a:solidFill>
              <a:latin typeface="Arial"/>
              <a:ea typeface="Arial"/>
              <a:cs typeface="Arial"/>
              <a:sym typeface="Arial"/>
            </a:endParaRPr>
          </a:p>
        </p:txBody>
      </p:sp>
      <p:sp>
        <p:nvSpPr>
          <p:cNvPr id="215" name="Google Shape;215;p20"/>
          <p:cNvSpPr txBox="1">
            <a:spLocks noGrp="1"/>
          </p:cNvSpPr>
          <p:nvPr>
            <p:ph type="sldNum" idx="12"/>
          </p:nvPr>
        </p:nvSpPr>
        <p:spPr>
          <a:xfrm>
            <a:off x="6457950" y="4767263"/>
            <a:ext cx="2057400" cy="273900"/>
          </a:xfrm>
          <a:prstGeom prst="rect">
            <a:avLst/>
          </a:prstGeom>
        </p:spPr>
        <p:txBody>
          <a:bodyPr spcFirstLastPara="1" wrap="square" lIns="68575" tIns="34275" rIns="68575" bIns="34275" anchor="ctr" anchorCtr="0">
            <a:norm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Noto Sans"/>
              <a:buNone/>
            </a:pPr>
            <a:r>
              <a:rPr lang="en-GB" cap="none">
                <a:latin typeface="Noto Sans"/>
                <a:ea typeface="Noto Sans"/>
                <a:cs typeface="Noto Sans"/>
                <a:sym typeface="Noto Sans"/>
              </a:rPr>
              <a:t>Programming Experience</a:t>
            </a:r>
            <a:endParaRPr>
              <a:latin typeface="Noto Sans"/>
              <a:ea typeface="Noto Sans"/>
              <a:cs typeface="Noto Sans"/>
              <a:sym typeface="Noto Sans"/>
            </a:endParaRPr>
          </a:p>
        </p:txBody>
      </p:sp>
      <p:sp>
        <p:nvSpPr>
          <p:cNvPr id="222" name="Google Shape;222;p21"/>
          <p:cNvSpPr txBox="1">
            <a:spLocks noGrp="1"/>
          </p:cNvSpPr>
          <p:nvPr>
            <p:ph type="body" idx="1"/>
          </p:nvPr>
        </p:nvSpPr>
        <p:spPr>
          <a:xfrm>
            <a:off x="628650" y="1662825"/>
            <a:ext cx="7474500" cy="3231900"/>
          </a:xfrm>
          <a:prstGeom prst="rect">
            <a:avLst/>
          </a:prstGeom>
          <a:noFill/>
          <a:ln>
            <a:noFill/>
          </a:ln>
        </p:spPr>
        <p:txBody>
          <a:bodyPr spcFirstLastPara="1" wrap="square" lIns="68575" tIns="34275" rIns="68575" bIns="34275" anchor="t" anchorCtr="0">
            <a:normAutofit/>
          </a:bodyPr>
          <a:lstStyle/>
          <a:p>
            <a:pPr marL="177800" lvl="0" indent="-184150" algn="l" rtl="0">
              <a:lnSpc>
                <a:spcPct val="90000"/>
              </a:lnSpc>
              <a:spcBef>
                <a:spcPts val="0"/>
              </a:spcBef>
              <a:spcAft>
                <a:spcPts val="0"/>
              </a:spcAft>
              <a:buClr>
                <a:schemeClr val="dk1"/>
              </a:buClr>
              <a:buSzPts val="2300"/>
              <a:buChar char="●"/>
            </a:pPr>
            <a:r>
              <a:rPr lang="en-GB" sz="2000">
                <a:latin typeface="Noto Sans"/>
                <a:ea typeface="Noto Sans"/>
                <a:cs typeface="Noto Sans"/>
                <a:sym typeface="Noto Sans"/>
              </a:rPr>
              <a:t>High school：			Pascal, C</a:t>
            </a:r>
            <a:endParaRPr sz="2000"/>
          </a:p>
          <a:p>
            <a:pPr marL="177800" lvl="0" indent="-184150" algn="l" rtl="0">
              <a:lnSpc>
                <a:spcPct val="90000"/>
              </a:lnSpc>
              <a:spcBef>
                <a:spcPts val="800"/>
              </a:spcBef>
              <a:spcAft>
                <a:spcPts val="0"/>
              </a:spcAft>
              <a:buClr>
                <a:schemeClr val="dk1"/>
              </a:buClr>
              <a:buSzPts val="2300"/>
              <a:buChar char="●"/>
            </a:pPr>
            <a:r>
              <a:rPr lang="en-GB" sz="2000">
                <a:latin typeface="Noto Sans"/>
                <a:ea typeface="Noto Sans"/>
                <a:cs typeface="Noto Sans"/>
                <a:sym typeface="Noto Sans"/>
              </a:rPr>
              <a:t>Undergraduate：			C, C++, C#, ASP.NET</a:t>
            </a:r>
            <a:endParaRPr sz="2000"/>
          </a:p>
          <a:p>
            <a:pPr marL="177800" lvl="0" indent="-184150" algn="l" rtl="0">
              <a:lnSpc>
                <a:spcPct val="90000"/>
              </a:lnSpc>
              <a:spcBef>
                <a:spcPts val="800"/>
              </a:spcBef>
              <a:spcAft>
                <a:spcPts val="0"/>
              </a:spcAft>
              <a:buClr>
                <a:schemeClr val="dk1"/>
              </a:buClr>
              <a:buSzPts val="2300"/>
              <a:buChar char="●"/>
            </a:pPr>
            <a:r>
              <a:rPr lang="en-GB" sz="2000">
                <a:latin typeface="Noto Sans"/>
                <a:ea typeface="Noto Sans"/>
                <a:cs typeface="Noto Sans"/>
                <a:sym typeface="Noto Sans"/>
              </a:rPr>
              <a:t>Master’s course： 		C#.NET</a:t>
            </a:r>
            <a:endParaRPr sz="2000"/>
          </a:p>
          <a:p>
            <a:pPr marL="177800" lvl="0" indent="-184150" algn="l" rtl="0">
              <a:lnSpc>
                <a:spcPct val="90000"/>
              </a:lnSpc>
              <a:spcBef>
                <a:spcPts val="800"/>
              </a:spcBef>
              <a:spcAft>
                <a:spcPts val="0"/>
              </a:spcAft>
              <a:buClr>
                <a:schemeClr val="dk1"/>
              </a:buClr>
              <a:buSzPts val="2300"/>
              <a:buChar char="●"/>
            </a:pPr>
            <a:r>
              <a:rPr lang="en-GB" sz="2000">
                <a:latin typeface="Noto Sans"/>
                <a:ea typeface="Noto Sans"/>
                <a:cs typeface="Noto Sans"/>
                <a:sym typeface="Noto Sans"/>
              </a:rPr>
              <a:t>Doctoral course：		Objective-C, Python</a:t>
            </a:r>
            <a:endParaRPr sz="2000"/>
          </a:p>
          <a:p>
            <a:pPr marL="177800" lvl="0" indent="-184150" algn="l" rtl="0">
              <a:lnSpc>
                <a:spcPct val="90000"/>
              </a:lnSpc>
              <a:spcBef>
                <a:spcPts val="800"/>
              </a:spcBef>
              <a:spcAft>
                <a:spcPts val="0"/>
              </a:spcAft>
              <a:buClr>
                <a:schemeClr val="dk1"/>
              </a:buClr>
              <a:buSzPts val="2300"/>
              <a:buChar char="●"/>
            </a:pPr>
            <a:r>
              <a:rPr lang="en-GB" sz="2000">
                <a:latin typeface="Noto Sans"/>
                <a:ea typeface="Noto Sans"/>
                <a:cs typeface="Noto Sans"/>
                <a:sym typeface="Noto Sans"/>
              </a:rPr>
              <a:t>Postdoc： 				Objective-C, Python, JavaScript</a:t>
            </a:r>
            <a:endParaRPr sz="2000"/>
          </a:p>
          <a:p>
            <a:pPr marL="177800" lvl="0" indent="-184150" algn="l" rtl="0">
              <a:lnSpc>
                <a:spcPct val="90000"/>
              </a:lnSpc>
              <a:spcBef>
                <a:spcPts val="800"/>
              </a:spcBef>
              <a:spcAft>
                <a:spcPts val="0"/>
              </a:spcAft>
              <a:buClr>
                <a:schemeClr val="dk1"/>
              </a:buClr>
              <a:buSzPts val="2300"/>
              <a:buChar char="●"/>
            </a:pPr>
            <a:r>
              <a:rPr lang="en-GB" sz="2000">
                <a:latin typeface="Noto Sans"/>
                <a:ea typeface="Noto Sans"/>
                <a:cs typeface="Noto Sans"/>
                <a:sym typeface="Noto Sans"/>
              </a:rPr>
              <a:t>Recently： 				Python, JavaScript</a:t>
            </a:r>
            <a:endParaRPr sz="2000">
              <a:latin typeface="Noto Sans"/>
              <a:ea typeface="Noto Sans"/>
              <a:cs typeface="Noto Sans"/>
              <a:sym typeface="Noto Sans"/>
            </a:endParaRPr>
          </a:p>
        </p:txBody>
      </p:sp>
      <p:sp>
        <p:nvSpPr>
          <p:cNvPr id="223" name="Google Shape;223;p21"/>
          <p:cNvSpPr txBox="1">
            <a:spLocks noGrp="1"/>
          </p:cNvSpPr>
          <p:nvPr>
            <p:ph type="sldNum" idx="12"/>
          </p:nvPr>
        </p:nvSpPr>
        <p:spPr>
          <a:xfrm>
            <a:off x="6457950" y="4767263"/>
            <a:ext cx="2057400" cy="273900"/>
          </a:xfrm>
          <a:prstGeom prst="rect">
            <a:avLst/>
          </a:prstGeom>
        </p:spPr>
        <p:txBody>
          <a:bodyPr spcFirstLastPara="1" wrap="square" lIns="68575" tIns="34275" rIns="68575" bIns="34275" anchor="ctr" anchorCtr="0">
            <a:norm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Noto Sans"/>
              <a:buNone/>
            </a:pPr>
            <a:r>
              <a:rPr lang="en-GB" cap="none">
                <a:latin typeface="Noto Sans"/>
                <a:ea typeface="Noto Sans"/>
                <a:cs typeface="Noto Sans"/>
                <a:sym typeface="Noto Sans"/>
              </a:rPr>
              <a:t>Teaching Experience on Programming</a:t>
            </a:r>
            <a:endParaRPr>
              <a:latin typeface="Noto Sans"/>
              <a:ea typeface="Noto Sans"/>
              <a:cs typeface="Noto Sans"/>
              <a:sym typeface="Noto Sans"/>
            </a:endParaRPr>
          </a:p>
        </p:txBody>
      </p:sp>
      <p:sp>
        <p:nvSpPr>
          <p:cNvPr id="230" name="Google Shape;230;p22"/>
          <p:cNvSpPr txBox="1">
            <a:spLocks noGrp="1"/>
          </p:cNvSpPr>
          <p:nvPr>
            <p:ph type="body" idx="1"/>
          </p:nvPr>
        </p:nvSpPr>
        <p:spPr>
          <a:xfrm>
            <a:off x="628650" y="1268025"/>
            <a:ext cx="6942600" cy="3773100"/>
          </a:xfrm>
          <a:prstGeom prst="rect">
            <a:avLst/>
          </a:prstGeom>
          <a:noFill/>
          <a:ln>
            <a:noFill/>
          </a:ln>
        </p:spPr>
        <p:txBody>
          <a:bodyPr spcFirstLastPara="1" wrap="square" lIns="68575" tIns="34275" rIns="68575" bIns="34275" anchor="t" anchorCtr="0">
            <a:normAutofit/>
          </a:bodyPr>
          <a:lstStyle/>
          <a:p>
            <a:pPr marL="177800" lvl="0" indent="-177800" algn="l" rtl="0">
              <a:lnSpc>
                <a:spcPct val="90000"/>
              </a:lnSpc>
              <a:spcBef>
                <a:spcPts val="0"/>
              </a:spcBef>
              <a:spcAft>
                <a:spcPts val="0"/>
              </a:spcAft>
              <a:buClr>
                <a:schemeClr val="dk1"/>
              </a:buClr>
              <a:buSzPts val="2400"/>
              <a:buChar char="●"/>
            </a:pPr>
            <a:r>
              <a:rPr lang="en-GB" sz="2400">
                <a:latin typeface="Noto Sans"/>
                <a:ea typeface="Noto Sans"/>
                <a:cs typeface="Noto Sans"/>
                <a:sym typeface="Noto Sans"/>
              </a:rPr>
              <a:t>At Kyushu University:</a:t>
            </a:r>
            <a:endParaRPr/>
          </a:p>
          <a:p>
            <a:pPr marL="520700" lvl="1" indent="-171450" algn="l" rtl="0">
              <a:lnSpc>
                <a:spcPct val="90000"/>
              </a:lnSpc>
              <a:spcBef>
                <a:spcPts val="400"/>
              </a:spcBef>
              <a:spcAft>
                <a:spcPts val="0"/>
              </a:spcAft>
              <a:buClr>
                <a:schemeClr val="dk1"/>
              </a:buClr>
              <a:buSzPts val="2100"/>
              <a:buChar char="○"/>
            </a:pPr>
            <a:r>
              <a:rPr lang="en-GB" sz="2100" b="1">
                <a:latin typeface="Noto Sans"/>
                <a:ea typeface="Noto Sans"/>
                <a:cs typeface="Noto Sans"/>
                <a:sym typeface="Noto Sans"/>
              </a:rPr>
              <a:t>Computer Programming Exercise (Python)</a:t>
            </a:r>
            <a:endParaRPr/>
          </a:p>
          <a:p>
            <a:pPr marL="520700" lvl="1" indent="-171450" algn="l" rtl="0">
              <a:lnSpc>
                <a:spcPct val="90000"/>
              </a:lnSpc>
              <a:spcBef>
                <a:spcPts val="400"/>
              </a:spcBef>
              <a:spcAft>
                <a:spcPts val="0"/>
              </a:spcAft>
              <a:buClr>
                <a:schemeClr val="dk1"/>
              </a:buClr>
              <a:buSzPts val="2100"/>
              <a:buChar char="○"/>
            </a:pPr>
            <a:r>
              <a:rPr lang="en-GB" sz="2100">
                <a:latin typeface="Noto Sans"/>
                <a:ea typeface="Noto Sans"/>
                <a:cs typeface="Noto Sans"/>
                <a:sym typeface="Noto Sans"/>
              </a:rPr>
              <a:t>April to July 2021, April to July 2022</a:t>
            </a:r>
            <a:endParaRPr/>
          </a:p>
          <a:p>
            <a:pPr marL="520700" lvl="1" indent="-171450" algn="l" rtl="0">
              <a:lnSpc>
                <a:spcPct val="90000"/>
              </a:lnSpc>
              <a:spcBef>
                <a:spcPts val="400"/>
              </a:spcBef>
              <a:spcAft>
                <a:spcPts val="0"/>
              </a:spcAft>
              <a:buClr>
                <a:schemeClr val="dk1"/>
              </a:buClr>
              <a:buSzPts val="2100"/>
              <a:buChar char="○"/>
            </a:pPr>
            <a:r>
              <a:rPr lang="en-GB" sz="2100">
                <a:latin typeface="Noto Sans"/>
                <a:ea typeface="Noto Sans"/>
                <a:cs typeface="Noto Sans"/>
                <a:sym typeface="Noto Sans"/>
              </a:rPr>
              <a:t>90min * 15 weeks</a:t>
            </a:r>
            <a:endParaRPr/>
          </a:p>
          <a:p>
            <a:pPr marL="520700" lvl="1" indent="-171450" algn="l" rtl="0">
              <a:lnSpc>
                <a:spcPct val="90000"/>
              </a:lnSpc>
              <a:spcBef>
                <a:spcPts val="400"/>
              </a:spcBef>
              <a:spcAft>
                <a:spcPts val="0"/>
              </a:spcAft>
              <a:buClr>
                <a:schemeClr val="dk1"/>
              </a:buClr>
              <a:buSzPts val="2100"/>
              <a:buChar char="○"/>
            </a:pPr>
            <a:r>
              <a:rPr lang="en-GB" sz="2100">
                <a:latin typeface="Noto Sans"/>
                <a:ea typeface="Noto Sans"/>
                <a:cs typeface="Noto Sans"/>
                <a:sym typeface="Noto Sans"/>
              </a:rPr>
              <a:t>1</a:t>
            </a:r>
            <a:r>
              <a:rPr lang="en-GB" sz="2100" baseline="30000">
                <a:latin typeface="Noto Sans"/>
                <a:ea typeface="Noto Sans"/>
                <a:cs typeface="Noto Sans"/>
                <a:sym typeface="Noto Sans"/>
              </a:rPr>
              <a:t>st</a:t>
            </a:r>
            <a:r>
              <a:rPr lang="en-GB" sz="2100">
                <a:latin typeface="Noto Sans"/>
                <a:ea typeface="Noto Sans"/>
                <a:cs typeface="Noto Sans"/>
                <a:sym typeface="Noto Sans"/>
              </a:rPr>
              <a:t> year international undergraduates (~35)</a:t>
            </a:r>
            <a:endParaRPr/>
          </a:p>
          <a:p>
            <a:pPr marL="177800" lvl="0" indent="-177800" algn="l" rtl="0">
              <a:lnSpc>
                <a:spcPct val="90000"/>
              </a:lnSpc>
              <a:spcBef>
                <a:spcPts val="800"/>
              </a:spcBef>
              <a:spcAft>
                <a:spcPts val="0"/>
              </a:spcAft>
              <a:buClr>
                <a:schemeClr val="dk1"/>
              </a:buClr>
              <a:buSzPts val="2400"/>
              <a:buChar char="●"/>
            </a:pPr>
            <a:r>
              <a:rPr lang="en-GB" sz="2400">
                <a:latin typeface="Noto Sans"/>
                <a:ea typeface="Noto Sans"/>
                <a:cs typeface="Noto Sans"/>
                <a:sym typeface="Noto Sans"/>
              </a:rPr>
              <a:t>At Akita University:</a:t>
            </a:r>
            <a:endParaRPr/>
          </a:p>
          <a:p>
            <a:pPr marL="520700" lvl="1" indent="-171450" algn="l" rtl="0">
              <a:lnSpc>
                <a:spcPct val="90000"/>
              </a:lnSpc>
              <a:spcBef>
                <a:spcPts val="400"/>
              </a:spcBef>
              <a:spcAft>
                <a:spcPts val="0"/>
              </a:spcAft>
              <a:buClr>
                <a:schemeClr val="dk1"/>
              </a:buClr>
              <a:buSzPts val="2100"/>
              <a:buChar char="○"/>
            </a:pPr>
            <a:r>
              <a:rPr lang="en-GB" sz="2100" b="1">
                <a:latin typeface="Noto Sans"/>
                <a:ea typeface="Noto Sans"/>
                <a:cs typeface="Noto Sans"/>
                <a:sym typeface="Noto Sans"/>
              </a:rPr>
              <a:t>Fundamental Informatics (Python)</a:t>
            </a:r>
            <a:endParaRPr/>
          </a:p>
          <a:p>
            <a:pPr marL="520700" lvl="1" indent="-171450" algn="l" rtl="0">
              <a:lnSpc>
                <a:spcPct val="90000"/>
              </a:lnSpc>
              <a:spcBef>
                <a:spcPts val="400"/>
              </a:spcBef>
              <a:spcAft>
                <a:spcPts val="0"/>
              </a:spcAft>
              <a:buClr>
                <a:schemeClr val="dk1"/>
              </a:buClr>
              <a:buSzPts val="2100"/>
              <a:buChar char="○"/>
            </a:pPr>
            <a:r>
              <a:rPr lang="en-GB" sz="2100">
                <a:latin typeface="Noto Sans"/>
                <a:ea typeface="Noto Sans"/>
                <a:cs typeface="Noto Sans"/>
                <a:sym typeface="Noto Sans"/>
              </a:rPr>
              <a:t>October to November 2022</a:t>
            </a:r>
            <a:endParaRPr/>
          </a:p>
          <a:p>
            <a:pPr marL="520700" lvl="1" indent="-171450" algn="l" rtl="0">
              <a:lnSpc>
                <a:spcPct val="90000"/>
              </a:lnSpc>
              <a:spcBef>
                <a:spcPts val="400"/>
              </a:spcBef>
              <a:spcAft>
                <a:spcPts val="0"/>
              </a:spcAft>
              <a:buClr>
                <a:schemeClr val="dk1"/>
              </a:buClr>
              <a:buSzPts val="2100"/>
              <a:buChar char="○"/>
            </a:pPr>
            <a:r>
              <a:rPr lang="en-GB" sz="2100">
                <a:latin typeface="Noto Sans"/>
                <a:ea typeface="Noto Sans"/>
                <a:cs typeface="Noto Sans"/>
                <a:sym typeface="Noto Sans"/>
              </a:rPr>
              <a:t>90min * 8 weeks</a:t>
            </a:r>
            <a:endParaRPr/>
          </a:p>
          <a:p>
            <a:pPr marL="520700" lvl="1" indent="-171450" algn="l" rtl="0">
              <a:lnSpc>
                <a:spcPct val="90000"/>
              </a:lnSpc>
              <a:spcBef>
                <a:spcPts val="400"/>
              </a:spcBef>
              <a:spcAft>
                <a:spcPts val="0"/>
              </a:spcAft>
              <a:buClr>
                <a:schemeClr val="dk1"/>
              </a:buClr>
              <a:buSzPts val="2100"/>
              <a:buChar char="○"/>
            </a:pPr>
            <a:r>
              <a:rPr lang="en-GB" sz="2100">
                <a:latin typeface="Noto Sans"/>
                <a:ea typeface="Noto Sans"/>
                <a:cs typeface="Noto Sans"/>
                <a:sym typeface="Noto Sans"/>
              </a:rPr>
              <a:t>1</a:t>
            </a:r>
            <a:r>
              <a:rPr lang="en-GB" sz="2100" baseline="30000">
                <a:latin typeface="Noto Sans"/>
                <a:ea typeface="Noto Sans"/>
                <a:cs typeface="Noto Sans"/>
                <a:sym typeface="Noto Sans"/>
              </a:rPr>
              <a:t>st</a:t>
            </a:r>
            <a:r>
              <a:rPr lang="en-GB" sz="2100">
                <a:latin typeface="Noto Sans"/>
                <a:ea typeface="Noto Sans"/>
                <a:cs typeface="Noto Sans"/>
                <a:sym typeface="Noto Sans"/>
              </a:rPr>
              <a:t> year domestic undergraduates (~380)</a:t>
            </a:r>
            <a:endParaRPr sz="2400">
              <a:latin typeface="Noto Sans"/>
              <a:ea typeface="Noto Sans"/>
              <a:cs typeface="Noto Sans"/>
              <a:sym typeface="Noto Sans"/>
            </a:endParaRPr>
          </a:p>
        </p:txBody>
      </p:sp>
      <p:pic>
        <p:nvPicPr>
          <p:cNvPr id="231" name="Google Shape;231;p22" descr="Kyushu University - Wikipedia"/>
          <p:cNvPicPr preferRelativeResize="0"/>
          <p:nvPr/>
        </p:nvPicPr>
        <p:blipFill rotWithShape="1">
          <a:blip r:embed="rId3">
            <a:alphaModFix/>
          </a:blip>
          <a:srcRect/>
          <a:stretch/>
        </p:blipFill>
        <p:spPr>
          <a:xfrm>
            <a:off x="7436515" y="1460603"/>
            <a:ext cx="1218066" cy="1211895"/>
          </a:xfrm>
          <a:prstGeom prst="rect">
            <a:avLst/>
          </a:prstGeom>
          <a:noFill/>
          <a:ln>
            <a:noFill/>
          </a:ln>
        </p:spPr>
      </p:pic>
      <p:pic>
        <p:nvPicPr>
          <p:cNvPr id="232" name="Google Shape;232;p22" descr="Presidents｜Akita University"/>
          <p:cNvPicPr preferRelativeResize="0"/>
          <p:nvPr/>
        </p:nvPicPr>
        <p:blipFill rotWithShape="1">
          <a:blip r:embed="rId4">
            <a:alphaModFix/>
          </a:blip>
          <a:srcRect/>
          <a:stretch/>
        </p:blipFill>
        <p:spPr>
          <a:xfrm>
            <a:off x="7436999" y="3528473"/>
            <a:ext cx="1217582" cy="694021"/>
          </a:xfrm>
          <a:prstGeom prst="rect">
            <a:avLst/>
          </a:prstGeom>
          <a:noFill/>
          <a:ln>
            <a:noFill/>
          </a:ln>
        </p:spPr>
      </p:pic>
      <p:sp>
        <p:nvSpPr>
          <p:cNvPr id="233" name="Google Shape;233;p22"/>
          <p:cNvSpPr txBox="1">
            <a:spLocks noGrp="1"/>
          </p:cNvSpPr>
          <p:nvPr>
            <p:ph type="sldNum" idx="12"/>
          </p:nvPr>
        </p:nvSpPr>
        <p:spPr>
          <a:xfrm>
            <a:off x="6457950" y="4767263"/>
            <a:ext cx="2057400" cy="273900"/>
          </a:xfrm>
          <a:prstGeom prst="rect">
            <a:avLst/>
          </a:prstGeom>
        </p:spPr>
        <p:txBody>
          <a:bodyPr spcFirstLastPara="1" wrap="square" lIns="68575" tIns="34275" rIns="68575" bIns="34275" anchor="ctr" anchorCtr="0">
            <a:norm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Noto Sans"/>
              <a:buNone/>
            </a:pPr>
            <a:r>
              <a:rPr lang="en-GB" cap="none">
                <a:latin typeface="Noto Sans"/>
                <a:ea typeface="Noto Sans"/>
                <a:cs typeface="Noto Sans"/>
                <a:sym typeface="Noto Sans"/>
              </a:rPr>
              <a:t>Teaching Experience with MediaLib</a:t>
            </a:r>
            <a:endParaRPr>
              <a:latin typeface="Noto Sans"/>
              <a:ea typeface="Noto Sans"/>
              <a:cs typeface="Noto Sans"/>
              <a:sym typeface="Noto Sans"/>
            </a:endParaRPr>
          </a:p>
        </p:txBody>
      </p:sp>
      <p:pic>
        <p:nvPicPr>
          <p:cNvPr id="240" name="Google Shape;240;p23"/>
          <p:cNvPicPr preferRelativeResize="0">
            <a:picLocks noGrp="1"/>
          </p:cNvPicPr>
          <p:nvPr>
            <p:ph type="body" idx="1"/>
          </p:nvPr>
        </p:nvPicPr>
        <p:blipFill rotWithShape="1">
          <a:blip r:embed="rId3">
            <a:alphaModFix/>
          </a:blip>
          <a:srcRect/>
          <a:stretch/>
        </p:blipFill>
        <p:spPr>
          <a:xfrm>
            <a:off x="6370997" y="3046750"/>
            <a:ext cx="2615100" cy="2096700"/>
          </a:xfrm>
          <a:prstGeom prst="rect">
            <a:avLst/>
          </a:prstGeom>
          <a:noFill/>
          <a:ln>
            <a:noFill/>
          </a:ln>
        </p:spPr>
      </p:pic>
      <p:pic>
        <p:nvPicPr>
          <p:cNvPr id="241" name="Google Shape;241;p23"/>
          <p:cNvPicPr preferRelativeResize="0"/>
          <p:nvPr/>
        </p:nvPicPr>
        <p:blipFill rotWithShape="1">
          <a:blip r:embed="rId4">
            <a:alphaModFix/>
          </a:blip>
          <a:srcRect/>
          <a:stretch/>
        </p:blipFill>
        <p:spPr>
          <a:xfrm>
            <a:off x="3029639" y="1076363"/>
            <a:ext cx="2904371" cy="2356617"/>
          </a:xfrm>
          <a:prstGeom prst="rect">
            <a:avLst/>
          </a:prstGeom>
          <a:noFill/>
          <a:ln>
            <a:noFill/>
          </a:ln>
        </p:spPr>
      </p:pic>
      <p:pic>
        <p:nvPicPr>
          <p:cNvPr id="242" name="Google Shape;242;p23"/>
          <p:cNvPicPr preferRelativeResize="0"/>
          <p:nvPr/>
        </p:nvPicPr>
        <p:blipFill rotWithShape="1">
          <a:blip r:embed="rId5">
            <a:alphaModFix/>
          </a:blip>
          <a:srcRect/>
          <a:stretch/>
        </p:blipFill>
        <p:spPr>
          <a:xfrm>
            <a:off x="298224" y="1134591"/>
            <a:ext cx="2613398" cy="2089486"/>
          </a:xfrm>
          <a:prstGeom prst="rect">
            <a:avLst/>
          </a:prstGeom>
          <a:noFill/>
          <a:ln>
            <a:noFill/>
          </a:ln>
        </p:spPr>
      </p:pic>
      <p:pic>
        <p:nvPicPr>
          <p:cNvPr id="243" name="Google Shape;243;p23"/>
          <p:cNvPicPr preferRelativeResize="0"/>
          <p:nvPr/>
        </p:nvPicPr>
        <p:blipFill rotWithShape="1">
          <a:blip r:embed="rId6">
            <a:alphaModFix/>
          </a:blip>
          <a:srcRect/>
          <a:stretch/>
        </p:blipFill>
        <p:spPr>
          <a:xfrm>
            <a:off x="528989" y="2924353"/>
            <a:ext cx="2904371" cy="2356617"/>
          </a:xfrm>
          <a:prstGeom prst="rect">
            <a:avLst/>
          </a:prstGeom>
          <a:noFill/>
          <a:ln>
            <a:noFill/>
          </a:ln>
        </p:spPr>
      </p:pic>
      <p:pic>
        <p:nvPicPr>
          <p:cNvPr id="244" name="Google Shape;244;p23"/>
          <p:cNvPicPr preferRelativeResize="0"/>
          <p:nvPr/>
        </p:nvPicPr>
        <p:blipFill rotWithShape="1">
          <a:blip r:embed="rId7">
            <a:alphaModFix/>
          </a:blip>
          <a:srcRect/>
          <a:stretch/>
        </p:blipFill>
        <p:spPr>
          <a:xfrm>
            <a:off x="5934011" y="1065053"/>
            <a:ext cx="2845946" cy="2309211"/>
          </a:xfrm>
          <a:prstGeom prst="rect">
            <a:avLst/>
          </a:prstGeom>
          <a:noFill/>
          <a:ln>
            <a:noFill/>
          </a:ln>
        </p:spPr>
      </p:pic>
      <p:pic>
        <p:nvPicPr>
          <p:cNvPr id="245" name="Google Shape;245;p23"/>
          <p:cNvPicPr preferRelativeResize="0"/>
          <p:nvPr/>
        </p:nvPicPr>
        <p:blipFill rotWithShape="1">
          <a:blip r:embed="rId8">
            <a:alphaModFix/>
          </a:blip>
          <a:srcRect/>
          <a:stretch/>
        </p:blipFill>
        <p:spPr>
          <a:xfrm>
            <a:off x="3752329" y="2805672"/>
            <a:ext cx="2299700" cy="2270954"/>
          </a:xfrm>
          <a:prstGeom prst="rect">
            <a:avLst/>
          </a:prstGeom>
          <a:noFill/>
          <a:ln w="9525" cap="flat" cmpd="sng">
            <a:solidFill>
              <a:schemeClr val="lt2"/>
            </a:solidFill>
            <a:prstDash val="solid"/>
            <a:round/>
            <a:headEnd type="none" w="sm" len="sm"/>
            <a:tailEnd type="none" w="sm" len="sm"/>
          </a:ln>
          <a:effectLst>
            <a:outerShdw blurRad="50800" dist="38100" dir="2700000" algn="tl" rotWithShape="0">
              <a:srgbClr val="000000">
                <a:alpha val="40000"/>
              </a:srgbClr>
            </a:outerShdw>
          </a:effectLst>
        </p:spPr>
      </p:pic>
      <p:sp>
        <p:nvSpPr>
          <p:cNvPr id="246" name="Google Shape;246;p23"/>
          <p:cNvSpPr txBox="1"/>
          <p:nvPr/>
        </p:nvSpPr>
        <p:spPr>
          <a:xfrm>
            <a:off x="1023720" y="4369318"/>
            <a:ext cx="7096500" cy="392400"/>
          </a:xfrm>
          <a:prstGeom prst="rect">
            <a:avLst/>
          </a:prstGeom>
          <a:solidFill>
            <a:srgbClr val="FFFFFF">
              <a:alpha val="74900"/>
            </a:srgbClr>
          </a:solidFill>
          <a:ln>
            <a:noFill/>
          </a:ln>
        </p:spPr>
        <p:txBody>
          <a:bodyPr spcFirstLastPara="1" wrap="square" lIns="68575" tIns="34275" rIns="68575" bIns="34275" anchor="ctr" anchorCtr="0">
            <a:spAutoFit/>
          </a:bodyPr>
          <a:lstStyle/>
          <a:p>
            <a:pPr marL="12700" marR="139700" lvl="0" indent="0" algn="ctr" rtl="0">
              <a:spcBef>
                <a:spcPts val="0"/>
              </a:spcBef>
              <a:spcAft>
                <a:spcPts val="0"/>
              </a:spcAft>
              <a:buNone/>
            </a:pPr>
            <a:r>
              <a:rPr lang="en-GB" sz="2100">
                <a:solidFill>
                  <a:schemeClr val="dk1"/>
                </a:solidFill>
                <a:latin typeface="Noto Sans"/>
                <a:ea typeface="Noto Sans"/>
                <a:cs typeface="Noto Sans"/>
                <a:sym typeface="Noto Sans"/>
              </a:rPr>
              <a:t>Assignments for </a:t>
            </a:r>
            <a:r>
              <a:rPr lang="en-GB" sz="2100" b="1">
                <a:solidFill>
                  <a:schemeClr val="dk1"/>
                </a:solidFill>
                <a:latin typeface="Noto Sans"/>
                <a:ea typeface="Noto Sans"/>
                <a:cs typeface="Noto Sans"/>
                <a:sym typeface="Noto Sans"/>
              </a:rPr>
              <a:t>Computer Programming Exercise </a:t>
            </a:r>
            <a:endParaRPr sz="2100">
              <a:solidFill>
                <a:schemeClr val="dk1"/>
              </a:solidFill>
              <a:latin typeface="Noto Sans"/>
              <a:ea typeface="Noto Sans"/>
              <a:cs typeface="Noto Sans"/>
              <a:sym typeface="Noto Sans"/>
            </a:endParaRPr>
          </a:p>
        </p:txBody>
      </p:sp>
      <p:sp>
        <p:nvSpPr>
          <p:cNvPr id="247" name="Google Shape;247;p23"/>
          <p:cNvSpPr txBox="1">
            <a:spLocks noGrp="1"/>
          </p:cNvSpPr>
          <p:nvPr>
            <p:ph type="sldNum" idx="12"/>
          </p:nvPr>
        </p:nvSpPr>
        <p:spPr>
          <a:xfrm>
            <a:off x="6457950" y="4767263"/>
            <a:ext cx="2057400" cy="273900"/>
          </a:xfrm>
          <a:prstGeom prst="rect">
            <a:avLst/>
          </a:prstGeom>
        </p:spPr>
        <p:txBody>
          <a:bodyPr spcFirstLastPara="1" wrap="square" lIns="68575" tIns="34275" rIns="68575" bIns="34275" anchor="ctr" anchorCtr="0">
            <a:norm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300"/>
              <a:buFont typeface="Noto Sans"/>
              <a:buNone/>
            </a:pPr>
            <a:r>
              <a:rPr lang="en-GB" cap="none">
                <a:latin typeface="Noto Sans"/>
                <a:ea typeface="Noto Sans"/>
                <a:cs typeface="Noto Sans"/>
                <a:sym typeface="Noto Sans"/>
              </a:rPr>
              <a:t>Eager to learn f</a:t>
            </a:r>
            <a:r>
              <a:rPr lang="en-GB">
                <a:latin typeface="Noto Sans"/>
                <a:ea typeface="Noto Sans"/>
                <a:cs typeface="Noto Sans"/>
                <a:sym typeface="Noto Sans"/>
              </a:rPr>
              <a:t>ro</a:t>
            </a:r>
            <a:r>
              <a:rPr lang="en-GB" cap="none">
                <a:latin typeface="Noto Sans"/>
                <a:ea typeface="Noto Sans"/>
                <a:cs typeface="Noto Sans"/>
                <a:sym typeface="Noto Sans"/>
              </a:rPr>
              <a:t>m the workshop</a:t>
            </a:r>
            <a:endParaRPr>
              <a:latin typeface="Noto Sans"/>
              <a:ea typeface="Noto Sans"/>
              <a:cs typeface="Noto Sans"/>
              <a:sym typeface="Noto Sans"/>
            </a:endParaRPr>
          </a:p>
        </p:txBody>
      </p:sp>
      <p:sp>
        <p:nvSpPr>
          <p:cNvPr id="254" name="Google Shape;254;p24"/>
          <p:cNvSpPr txBox="1">
            <a:spLocks noGrp="1"/>
          </p:cNvSpPr>
          <p:nvPr>
            <p:ph type="body" idx="1"/>
          </p:nvPr>
        </p:nvSpPr>
        <p:spPr>
          <a:xfrm>
            <a:off x="628650" y="1268050"/>
            <a:ext cx="8033100" cy="3688200"/>
          </a:xfrm>
          <a:prstGeom prst="rect">
            <a:avLst/>
          </a:prstGeom>
          <a:noFill/>
          <a:ln>
            <a:noFill/>
          </a:ln>
        </p:spPr>
        <p:txBody>
          <a:bodyPr spcFirstLastPara="1" wrap="square" lIns="68575" tIns="34275" rIns="68575" bIns="34275" anchor="t" anchorCtr="0">
            <a:normAutofit lnSpcReduction="10000"/>
          </a:bodyPr>
          <a:lstStyle/>
          <a:p>
            <a:pPr marL="177800" lvl="0" indent="-177800" algn="l" rtl="0">
              <a:lnSpc>
                <a:spcPct val="100000"/>
              </a:lnSpc>
              <a:spcBef>
                <a:spcPts val="0"/>
              </a:spcBef>
              <a:spcAft>
                <a:spcPts val="0"/>
              </a:spcAft>
              <a:buClr>
                <a:schemeClr val="dk1"/>
              </a:buClr>
              <a:buSzPts val="2400"/>
              <a:buChar char="●"/>
            </a:pPr>
            <a:r>
              <a:rPr lang="en-GB" sz="2400">
                <a:latin typeface="Noto Sans"/>
                <a:ea typeface="Noto Sans"/>
                <a:cs typeface="Noto Sans"/>
                <a:sym typeface="Noto Sans"/>
              </a:rPr>
              <a:t>How to lead the beginners to </a:t>
            </a:r>
            <a:r>
              <a:rPr lang="en-GB" sz="2400">
                <a:solidFill>
                  <a:srgbClr val="FF0000"/>
                </a:solidFill>
                <a:latin typeface="Noto Sans"/>
                <a:ea typeface="Noto Sans"/>
                <a:cs typeface="Noto Sans"/>
                <a:sym typeface="Noto Sans"/>
              </a:rPr>
              <a:t>get used to programming thinking in a short period</a:t>
            </a:r>
            <a:r>
              <a:rPr lang="en-GB" sz="2400">
                <a:latin typeface="Noto Sans"/>
                <a:ea typeface="Noto Sans"/>
                <a:cs typeface="Noto Sans"/>
                <a:sym typeface="Noto Sans"/>
              </a:rPr>
              <a:t>, and scaffold them to get prepared for their </a:t>
            </a:r>
            <a:r>
              <a:rPr lang="en-GB" sz="2400">
                <a:solidFill>
                  <a:srgbClr val="FF0000"/>
                </a:solidFill>
                <a:latin typeface="Noto Sans"/>
                <a:ea typeface="Noto Sans"/>
                <a:cs typeface="Noto Sans"/>
                <a:sym typeface="Noto Sans"/>
              </a:rPr>
              <a:t>future learning </a:t>
            </a:r>
            <a:r>
              <a:rPr lang="en-GB" sz="2400">
                <a:latin typeface="Noto Sans"/>
                <a:ea typeface="Noto Sans"/>
                <a:cs typeface="Noto Sans"/>
                <a:sym typeface="Noto Sans"/>
              </a:rPr>
              <a:t>of AI, DS, AR/VR, etc.</a:t>
            </a:r>
            <a:endParaRPr sz="2100">
              <a:latin typeface="Noto Sans"/>
              <a:ea typeface="Noto Sans"/>
              <a:cs typeface="Noto Sans"/>
              <a:sym typeface="Noto Sans"/>
            </a:endParaRPr>
          </a:p>
          <a:p>
            <a:pPr marL="177800" lvl="0" indent="-177800" algn="l" rtl="0">
              <a:lnSpc>
                <a:spcPct val="100000"/>
              </a:lnSpc>
              <a:spcBef>
                <a:spcPts val="800"/>
              </a:spcBef>
              <a:spcAft>
                <a:spcPts val="0"/>
              </a:spcAft>
              <a:buClr>
                <a:schemeClr val="dk1"/>
              </a:buClr>
              <a:buSzPts val="2400"/>
              <a:buChar char="●"/>
            </a:pPr>
            <a:r>
              <a:rPr lang="en-GB" sz="2400">
                <a:latin typeface="Noto Sans"/>
                <a:ea typeface="Noto Sans"/>
                <a:cs typeface="Noto Sans"/>
                <a:sym typeface="Noto Sans"/>
              </a:rPr>
              <a:t>How to support the students who are not only beginners for programming and even </a:t>
            </a:r>
            <a:r>
              <a:rPr lang="en-GB" sz="2400">
                <a:solidFill>
                  <a:srgbClr val="FF0000"/>
                </a:solidFill>
                <a:latin typeface="Noto Sans"/>
                <a:ea typeface="Noto Sans"/>
                <a:cs typeface="Noto Sans"/>
                <a:sym typeface="Noto Sans"/>
              </a:rPr>
              <a:t>not familiar with computers</a:t>
            </a:r>
            <a:r>
              <a:rPr lang="en-GB" sz="2400">
                <a:latin typeface="Noto Sans"/>
                <a:ea typeface="Noto Sans"/>
                <a:cs typeface="Noto Sans"/>
                <a:sym typeface="Noto Sans"/>
              </a:rPr>
              <a:t> (but </a:t>
            </a:r>
            <a:r>
              <a:rPr lang="en-GB" sz="2400">
                <a:solidFill>
                  <a:srgbClr val="FF0000"/>
                </a:solidFill>
                <a:latin typeface="Noto Sans"/>
                <a:ea typeface="Noto Sans"/>
                <a:cs typeface="Noto Sans"/>
                <a:sym typeface="Noto Sans"/>
              </a:rPr>
              <a:t>more familiar with smartphones</a:t>
            </a:r>
            <a:r>
              <a:rPr lang="en-GB" sz="2400">
                <a:latin typeface="Noto Sans"/>
                <a:ea typeface="Noto Sans"/>
                <a:cs typeface="Noto Sans"/>
                <a:sym typeface="Noto Sans"/>
              </a:rPr>
              <a:t>).</a:t>
            </a:r>
            <a:endParaRPr/>
          </a:p>
          <a:p>
            <a:pPr marL="177800" lvl="0" indent="-177800" algn="l" rtl="0">
              <a:lnSpc>
                <a:spcPct val="100000"/>
              </a:lnSpc>
              <a:spcBef>
                <a:spcPts val="800"/>
              </a:spcBef>
              <a:spcAft>
                <a:spcPts val="1200"/>
              </a:spcAft>
              <a:buClr>
                <a:schemeClr val="dk1"/>
              </a:buClr>
              <a:buSzPts val="2400"/>
              <a:buChar char="●"/>
            </a:pPr>
            <a:r>
              <a:rPr lang="en-GB" sz="2400">
                <a:latin typeface="Noto Sans"/>
                <a:ea typeface="Noto Sans"/>
                <a:cs typeface="Noto Sans"/>
                <a:sym typeface="Noto Sans"/>
              </a:rPr>
              <a:t>And more…</a:t>
            </a:r>
            <a:endParaRPr/>
          </a:p>
        </p:txBody>
      </p:sp>
      <p:sp>
        <p:nvSpPr>
          <p:cNvPr id="255" name="Google Shape;255;p24"/>
          <p:cNvSpPr txBox="1">
            <a:spLocks noGrp="1"/>
          </p:cNvSpPr>
          <p:nvPr>
            <p:ph type="sldNum" idx="12"/>
          </p:nvPr>
        </p:nvSpPr>
        <p:spPr>
          <a:xfrm>
            <a:off x="6457950" y="4767263"/>
            <a:ext cx="2057400" cy="273900"/>
          </a:xfrm>
          <a:prstGeom prst="rect">
            <a:avLst/>
          </a:prstGeom>
        </p:spPr>
        <p:txBody>
          <a:bodyPr spcFirstLastPara="1" wrap="square" lIns="68575" tIns="34275" rIns="68575" bIns="34275" anchor="ctr" anchorCtr="0">
            <a:norm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6"/>
          <p:cNvSpPr txBox="1">
            <a:spLocks noGrp="1"/>
          </p:cNvSpPr>
          <p:nvPr>
            <p:ph type="body" idx="4294967295"/>
          </p:nvPr>
        </p:nvSpPr>
        <p:spPr>
          <a:xfrm>
            <a:off x="3727175" y="326125"/>
            <a:ext cx="5104800" cy="4677600"/>
          </a:xfrm>
          <a:prstGeom prst="rect">
            <a:avLst/>
          </a:prstGeom>
        </p:spPr>
        <p:txBody>
          <a:bodyPr spcFirstLastPara="1" wrap="square" lIns="91425" tIns="91425" rIns="91425" bIns="91425" anchor="t" anchorCtr="0">
            <a:normAutofit lnSpcReduction="10000"/>
          </a:bodyPr>
          <a:lstStyle/>
          <a:p>
            <a:pPr marL="0" lvl="0" indent="0" algn="l" rtl="0">
              <a:lnSpc>
                <a:spcPct val="100000"/>
              </a:lnSpc>
              <a:spcBef>
                <a:spcPts val="0"/>
              </a:spcBef>
              <a:spcAft>
                <a:spcPts val="0"/>
              </a:spcAft>
              <a:buNone/>
            </a:pPr>
            <a:r>
              <a:rPr lang="en-GB" sz="2300" b="1"/>
              <a:t>Lalita NA NONGKHAI</a:t>
            </a:r>
            <a:endParaRPr sz="2300" b="1"/>
          </a:p>
          <a:p>
            <a:pPr marL="0" lvl="0" indent="0" algn="l" rtl="0">
              <a:spcBef>
                <a:spcPts val="1000"/>
              </a:spcBef>
              <a:spcAft>
                <a:spcPts val="0"/>
              </a:spcAft>
              <a:buNone/>
            </a:pPr>
            <a:r>
              <a:rPr lang="en-GB"/>
              <a:t>Doctoral student from Kochi University of Technology, Japan.</a:t>
            </a:r>
            <a:endParaRPr/>
          </a:p>
          <a:p>
            <a:pPr marL="0" lvl="0" indent="0" algn="l" rtl="0">
              <a:spcBef>
                <a:spcPts val="1200"/>
              </a:spcBef>
              <a:spcAft>
                <a:spcPts val="0"/>
              </a:spcAft>
              <a:buNone/>
            </a:pPr>
            <a:endParaRPr sz="100"/>
          </a:p>
          <a:p>
            <a:pPr marL="0" lvl="0" indent="0" algn="l" rtl="0">
              <a:spcBef>
                <a:spcPts val="1200"/>
              </a:spcBef>
              <a:spcAft>
                <a:spcPts val="0"/>
              </a:spcAft>
              <a:buNone/>
            </a:pPr>
            <a:r>
              <a:rPr lang="en-GB" b="1" u="sng"/>
              <a:t>Work experience: </a:t>
            </a:r>
            <a:endParaRPr b="1" u="sng"/>
          </a:p>
          <a:p>
            <a:pPr marL="0" lvl="0" indent="0" algn="l" rtl="0">
              <a:spcBef>
                <a:spcPts val="0"/>
              </a:spcBef>
              <a:spcAft>
                <a:spcPts val="0"/>
              </a:spcAft>
              <a:buNone/>
            </a:pPr>
            <a:r>
              <a:rPr lang="en-GB"/>
              <a:t>Thai-Nichi Institute of Technology, Thailand</a:t>
            </a:r>
            <a:endParaRPr/>
          </a:p>
          <a:p>
            <a:pPr marL="0" lvl="0" indent="0" algn="l" rtl="0">
              <a:spcBef>
                <a:spcPts val="0"/>
              </a:spcBef>
              <a:spcAft>
                <a:spcPts val="0"/>
              </a:spcAft>
              <a:buNone/>
            </a:pPr>
            <a:r>
              <a:rPr lang="en-GB"/>
              <a:t>2011 - before study leave.</a:t>
            </a:r>
            <a:endParaRPr/>
          </a:p>
          <a:p>
            <a:pPr marL="0" lvl="0" indent="0" algn="l" rtl="0">
              <a:spcBef>
                <a:spcPts val="1200"/>
              </a:spcBef>
              <a:spcAft>
                <a:spcPts val="0"/>
              </a:spcAft>
              <a:buNone/>
            </a:pPr>
            <a:endParaRPr sz="300"/>
          </a:p>
          <a:p>
            <a:pPr marL="0" lvl="0" indent="0" algn="l" rtl="0">
              <a:spcBef>
                <a:spcPts val="1200"/>
              </a:spcBef>
              <a:spcAft>
                <a:spcPts val="0"/>
              </a:spcAft>
              <a:buNone/>
            </a:pPr>
            <a:r>
              <a:rPr lang="en-GB" b="1" u="sng"/>
              <a:t>Programming experience:</a:t>
            </a:r>
            <a:endParaRPr b="1" u="sng"/>
          </a:p>
          <a:p>
            <a:pPr marL="457200" lvl="0" indent="-342900" algn="l" rtl="0">
              <a:spcBef>
                <a:spcPts val="0"/>
              </a:spcBef>
              <a:spcAft>
                <a:spcPts val="0"/>
              </a:spcAft>
              <a:buSzPts val="1800"/>
              <a:buChar char="●"/>
            </a:pPr>
            <a:r>
              <a:rPr lang="en-GB"/>
              <a:t>C</a:t>
            </a:r>
            <a:endParaRPr/>
          </a:p>
          <a:p>
            <a:pPr marL="457200" lvl="0" indent="-342900" algn="l" rtl="0">
              <a:spcBef>
                <a:spcPts val="0"/>
              </a:spcBef>
              <a:spcAft>
                <a:spcPts val="0"/>
              </a:spcAft>
              <a:buSzPts val="1800"/>
              <a:buChar char="●"/>
            </a:pPr>
            <a:r>
              <a:rPr lang="en-GB"/>
              <a:t>C#</a:t>
            </a:r>
            <a:endParaRPr/>
          </a:p>
          <a:p>
            <a:pPr marL="457200" lvl="0" indent="-342900" algn="l" rtl="0">
              <a:spcBef>
                <a:spcPts val="0"/>
              </a:spcBef>
              <a:spcAft>
                <a:spcPts val="0"/>
              </a:spcAft>
              <a:buSzPts val="1800"/>
              <a:buChar char="●"/>
            </a:pPr>
            <a:r>
              <a:rPr lang="en-GB"/>
              <a:t>Java </a:t>
            </a:r>
            <a:endParaRPr/>
          </a:p>
          <a:p>
            <a:pPr marL="457200" lvl="0" indent="-342900" algn="l" rtl="0">
              <a:spcBef>
                <a:spcPts val="0"/>
              </a:spcBef>
              <a:spcAft>
                <a:spcPts val="0"/>
              </a:spcAft>
              <a:buSzPts val="1800"/>
              <a:buChar char="●"/>
            </a:pPr>
            <a:r>
              <a:rPr lang="en-GB"/>
              <a:t>Python </a:t>
            </a:r>
            <a:endParaRPr/>
          </a:p>
          <a:p>
            <a:pPr marL="457200" lvl="0" indent="-342900" algn="l" rtl="0">
              <a:spcBef>
                <a:spcPts val="0"/>
              </a:spcBef>
              <a:spcAft>
                <a:spcPts val="0"/>
              </a:spcAft>
              <a:buSzPts val="1800"/>
              <a:buChar char="●"/>
            </a:pPr>
            <a:r>
              <a:rPr lang="en-GB"/>
              <a:t>Javascript</a:t>
            </a:r>
            <a:endParaRPr/>
          </a:p>
        </p:txBody>
      </p:sp>
      <p:pic>
        <p:nvPicPr>
          <p:cNvPr id="74" name="Google Shape;74;p16"/>
          <p:cNvPicPr preferRelativeResize="0"/>
          <p:nvPr/>
        </p:nvPicPr>
        <p:blipFill>
          <a:blip r:embed="rId3">
            <a:alphaModFix/>
          </a:blip>
          <a:stretch>
            <a:fillRect/>
          </a:stretch>
        </p:blipFill>
        <p:spPr>
          <a:xfrm>
            <a:off x="627575" y="879200"/>
            <a:ext cx="2606100" cy="30436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b="1"/>
              <a:t>Research field</a:t>
            </a:r>
            <a:endParaRPr b="1"/>
          </a:p>
        </p:txBody>
      </p:sp>
      <p:sp>
        <p:nvSpPr>
          <p:cNvPr id="80" name="Google Shape;80;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931793" lvl="0" indent="-931793" algn="l" rtl="0">
              <a:spcBef>
                <a:spcPts val="0"/>
              </a:spcBef>
              <a:spcAft>
                <a:spcPts val="0"/>
              </a:spcAft>
              <a:buNone/>
            </a:pPr>
            <a:r>
              <a:rPr lang="en-GB"/>
              <a:t>2022	Developing An Ontology of Multiple Programming Languages From The Perspective of Computational Thinking Education</a:t>
            </a:r>
            <a:endParaRPr/>
          </a:p>
          <a:p>
            <a:pPr marL="931793" lvl="0" indent="-931793" algn="l" rtl="0">
              <a:spcBef>
                <a:spcPts val="1200"/>
              </a:spcBef>
              <a:spcAft>
                <a:spcPts val="0"/>
              </a:spcAft>
              <a:buNone/>
            </a:pPr>
            <a:r>
              <a:rPr lang="en-GB"/>
              <a:t>2021	A Framework of Exercise Recommendation for Novice Learners in Computer Programming</a:t>
            </a:r>
            <a:endParaRPr/>
          </a:p>
          <a:p>
            <a:pPr marL="931793" lvl="0" indent="-931793" algn="l" rtl="0">
              <a:spcBef>
                <a:spcPts val="1200"/>
              </a:spcBef>
              <a:spcAft>
                <a:spcPts val="0"/>
              </a:spcAft>
              <a:buNone/>
            </a:pPr>
            <a:r>
              <a:rPr lang="en-GB"/>
              <a:t>2016	A Development of the Learning Method of Problem-Based Learning with Cooperative Learning on Cloud Computing by Google Apps</a:t>
            </a:r>
            <a:endParaRPr/>
          </a:p>
          <a:p>
            <a:pPr marL="931793" lvl="0" indent="-931793" algn="l" rtl="0">
              <a:spcBef>
                <a:spcPts val="1200"/>
              </a:spcBef>
              <a:spcAft>
                <a:spcPts val="1200"/>
              </a:spcAft>
              <a:buNone/>
            </a:pPr>
            <a:r>
              <a:rPr lang="en-GB"/>
              <a:t>2015	Framework for e-Learning Recommendation Based on Index of Learning Styles Model</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8"/>
          <p:cNvSpPr txBox="1">
            <a:spLocks noGrp="1"/>
          </p:cNvSpPr>
          <p:nvPr>
            <p:ph type="body" idx="1"/>
          </p:nvPr>
        </p:nvSpPr>
        <p:spPr>
          <a:xfrm>
            <a:off x="311700" y="279550"/>
            <a:ext cx="8520600" cy="4593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b="1" u="sng">
                <a:solidFill>
                  <a:schemeClr val="dk1"/>
                </a:solidFill>
              </a:rPr>
              <a:t>Teaching experience: </a:t>
            </a:r>
            <a:endParaRPr b="1" u="sng">
              <a:solidFill>
                <a:schemeClr val="dk1"/>
              </a:solidFill>
            </a:endParaRPr>
          </a:p>
          <a:p>
            <a:pPr marL="457200" lvl="0" indent="-342900" algn="l" rtl="0">
              <a:spcBef>
                <a:spcPts val="0"/>
              </a:spcBef>
              <a:spcAft>
                <a:spcPts val="0"/>
              </a:spcAft>
              <a:buSzPts val="1800"/>
              <a:buChar char="●"/>
            </a:pPr>
            <a:r>
              <a:rPr lang="en-GB"/>
              <a:t>1st year student		Computer Programming 1 &amp; 2 (C# and Java)</a:t>
            </a:r>
            <a:endParaRPr/>
          </a:p>
          <a:p>
            <a:pPr marL="457200" lvl="0" indent="-342900" algn="l" rtl="0">
              <a:spcBef>
                <a:spcPts val="0"/>
              </a:spcBef>
              <a:spcAft>
                <a:spcPts val="0"/>
              </a:spcAft>
              <a:buSzPts val="1800"/>
              <a:buChar char="●"/>
            </a:pPr>
            <a:r>
              <a:rPr lang="en-GB"/>
              <a:t>3-4st year student	Event-Driven Programming </a:t>
            </a:r>
            <a:endParaRPr/>
          </a:p>
          <a:p>
            <a:pPr marL="2286000" lvl="0" indent="457200" algn="l" rtl="0">
              <a:spcBef>
                <a:spcPts val="0"/>
              </a:spcBef>
              <a:spcAft>
                <a:spcPts val="0"/>
              </a:spcAft>
              <a:buNone/>
            </a:pPr>
            <a:r>
              <a:rPr lang="en-GB"/>
              <a:t>(Desktop Application by using C#)</a:t>
            </a:r>
            <a:endParaRPr/>
          </a:p>
          <a:p>
            <a:pPr marL="457200" lvl="0" indent="-342900" algn="l" rtl="0">
              <a:spcBef>
                <a:spcPts val="0"/>
              </a:spcBef>
              <a:spcAft>
                <a:spcPts val="0"/>
              </a:spcAft>
              <a:buSzPts val="1800"/>
              <a:buChar char="●"/>
            </a:pPr>
            <a:r>
              <a:rPr lang="en-GB"/>
              <a:t>Primary students		Fundamental Programming (Python)</a:t>
            </a:r>
            <a:endParaRPr/>
          </a:p>
          <a:p>
            <a:pPr marL="0" lvl="0" indent="0" algn="l" rtl="0">
              <a:spcBef>
                <a:spcPts val="0"/>
              </a:spcBef>
              <a:spcAft>
                <a:spcPts val="0"/>
              </a:spcAft>
              <a:buNone/>
            </a:pPr>
            <a:endParaRPr/>
          </a:p>
          <a:p>
            <a:pPr marL="0" lvl="0" indent="0" algn="l" rtl="0">
              <a:spcBef>
                <a:spcPts val="0"/>
              </a:spcBef>
              <a:spcAft>
                <a:spcPts val="0"/>
              </a:spcAft>
              <a:buNone/>
            </a:pPr>
            <a:r>
              <a:rPr lang="en-GB" b="1" u="sng">
                <a:solidFill>
                  <a:schemeClr val="dk1"/>
                </a:solidFill>
              </a:rPr>
              <a:t>Teaching approach:</a:t>
            </a:r>
            <a:endParaRPr b="1" u="sng">
              <a:solidFill>
                <a:schemeClr val="dk1"/>
              </a:solidFill>
            </a:endParaRPr>
          </a:p>
          <a:p>
            <a:pPr marL="457200" lvl="0" indent="-342900" algn="l" rtl="0">
              <a:spcBef>
                <a:spcPts val="0"/>
              </a:spcBef>
              <a:spcAft>
                <a:spcPts val="0"/>
              </a:spcAft>
              <a:buSzPts val="1800"/>
              <a:buChar char="●"/>
            </a:pPr>
            <a:r>
              <a:rPr lang="en-GB"/>
              <a:t>Problem-based learning</a:t>
            </a:r>
            <a:endParaRPr/>
          </a:p>
          <a:p>
            <a:pPr marL="457200" lvl="0" indent="-342900" algn="l" rtl="0">
              <a:spcBef>
                <a:spcPts val="0"/>
              </a:spcBef>
              <a:spcAft>
                <a:spcPts val="0"/>
              </a:spcAft>
              <a:buSzPts val="1800"/>
              <a:buChar char="●"/>
            </a:pPr>
            <a:r>
              <a:rPr lang="en-GB"/>
              <a:t>Order the practices from easy-level to difficult-level</a:t>
            </a:r>
            <a:endParaRPr/>
          </a:p>
          <a:p>
            <a:pPr marL="457200" lvl="0" indent="0" algn="l" rtl="0">
              <a:spcBef>
                <a:spcPts val="0"/>
              </a:spcBef>
              <a:spcAft>
                <a:spcPts val="0"/>
              </a:spcAft>
              <a:buNone/>
            </a:pPr>
            <a:endParaRPr/>
          </a:p>
          <a:p>
            <a:pPr marL="0" lvl="0" indent="0" algn="l" rtl="0">
              <a:spcBef>
                <a:spcPts val="0"/>
              </a:spcBef>
              <a:spcAft>
                <a:spcPts val="0"/>
              </a:spcAft>
              <a:buNone/>
            </a:pPr>
            <a:r>
              <a:rPr lang="en-GB" b="1" u="sng">
                <a:solidFill>
                  <a:schemeClr val="dk1"/>
                </a:solidFill>
              </a:rPr>
              <a:t>Common Problem:</a:t>
            </a:r>
            <a:endParaRPr b="1" u="sng">
              <a:solidFill>
                <a:schemeClr val="dk1"/>
              </a:solidFill>
            </a:endParaRPr>
          </a:p>
          <a:p>
            <a:pPr marL="457200" lvl="0" indent="-342900" algn="l" rtl="0">
              <a:spcBef>
                <a:spcPts val="0"/>
              </a:spcBef>
              <a:spcAft>
                <a:spcPts val="0"/>
              </a:spcAft>
              <a:buSzPts val="1800"/>
              <a:buChar char="●"/>
            </a:pPr>
            <a:r>
              <a:rPr lang="en-GB"/>
              <a:t>Some students </a:t>
            </a:r>
            <a:r>
              <a:rPr lang="en-GB">
                <a:solidFill>
                  <a:srgbClr val="FF0000"/>
                </a:solidFill>
              </a:rPr>
              <a:t>cannot remember</a:t>
            </a:r>
            <a:r>
              <a:rPr lang="en-GB"/>
              <a:t> programming syntax to solve problems.</a:t>
            </a:r>
            <a:endParaRPr/>
          </a:p>
          <a:p>
            <a:pPr marL="457200" lvl="0" indent="-342900" algn="l" rtl="0">
              <a:spcBef>
                <a:spcPts val="0"/>
              </a:spcBef>
              <a:spcAft>
                <a:spcPts val="0"/>
              </a:spcAft>
              <a:buSzPts val="1800"/>
              <a:buChar char="●"/>
            </a:pPr>
            <a:r>
              <a:rPr lang="en-GB"/>
              <a:t>They </a:t>
            </a:r>
            <a:r>
              <a:rPr lang="en-GB">
                <a:solidFill>
                  <a:srgbClr val="FF0000"/>
                </a:solidFill>
              </a:rPr>
              <a:t>don’t understand</a:t>
            </a:r>
            <a:r>
              <a:rPr lang="en-GB"/>
              <a:t> and imagine how the process of each syntax works.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pic>
        <p:nvPicPr>
          <p:cNvPr id="260" name="Google Shape;260;p25"/>
          <p:cNvPicPr preferRelativeResize="0"/>
          <p:nvPr/>
        </p:nvPicPr>
        <p:blipFill>
          <a:blip r:embed="rId3">
            <a:alphaModFix/>
          </a:blip>
          <a:stretch>
            <a:fillRect/>
          </a:stretch>
        </p:blipFill>
        <p:spPr>
          <a:xfrm>
            <a:off x="-74025" y="0"/>
            <a:ext cx="9144000" cy="5143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5418393-373D-4620-81FE-F4CE9160B8A9}"/>
              </a:ext>
            </a:extLst>
          </p:cNvPr>
          <p:cNvPicPr>
            <a:picLocks noGrp="1" noChangeAspect="1"/>
          </p:cNvPicPr>
          <p:nvPr>
            <p:ph sz="quarter" idx="11"/>
          </p:nvPr>
        </p:nvPicPr>
        <p:blipFill rotWithShape="1">
          <a:blip r:embed="rId3"/>
          <a:srcRect r="7536"/>
          <a:stretch/>
        </p:blipFill>
        <p:spPr>
          <a:xfrm>
            <a:off x="6099762" y="2137591"/>
            <a:ext cx="2837629" cy="2400371"/>
          </a:xfrm>
        </p:spPr>
      </p:pic>
      <p:sp>
        <p:nvSpPr>
          <p:cNvPr id="5" name="TextBox 4">
            <a:extLst>
              <a:ext uri="{FF2B5EF4-FFF2-40B4-BE49-F238E27FC236}">
                <a16:creationId xmlns:a16="http://schemas.microsoft.com/office/drawing/2014/main" id="{CF0C53E9-F0FA-4097-8310-D964C511CDE0}"/>
              </a:ext>
            </a:extLst>
          </p:cNvPr>
          <p:cNvSpPr txBox="1"/>
          <p:nvPr/>
        </p:nvSpPr>
        <p:spPr>
          <a:xfrm>
            <a:off x="35687" y="3540349"/>
            <a:ext cx="3568959" cy="1077218"/>
          </a:xfrm>
          <a:prstGeom prst="rect">
            <a:avLst/>
          </a:prstGeom>
          <a:noFill/>
        </p:spPr>
        <p:txBody>
          <a:bodyPr wrap="square">
            <a:spAutoFit/>
          </a:bodyPr>
          <a:lstStyle/>
          <a:p>
            <a:pPr defTabSz="685800">
              <a:buClrTx/>
              <a:defRPr/>
            </a:pPr>
            <a:r>
              <a:rPr lang="en-GB" sz="1600" kern="1200" dirty="0">
                <a:solidFill>
                  <a:srgbClr val="002A41"/>
                </a:solidFill>
                <a:latin typeface="Calibri"/>
                <a:ea typeface="+mn-ea"/>
                <a:cs typeface="+mn-cs"/>
              </a:rPr>
              <a:t>2020/9-now   </a:t>
            </a:r>
          </a:p>
          <a:p>
            <a:pPr defTabSz="685800">
              <a:buClrTx/>
              <a:defRPr/>
            </a:pPr>
            <a:r>
              <a:rPr lang="en-GB" sz="1600" kern="1200" dirty="0">
                <a:solidFill>
                  <a:srgbClr val="002A41"/>
                </a:solidFill>
                <a:latin typeface="Calibri"/>
                <a:ea typeface="+mn-ea"/>
                <a:cs typeface="+mn-cs"/>
              </a:rPr>
              <a:t>Durham university</a:t>
            </a:r>
          </a:p>
          <a:p>
            <a:pPr defTabSz="685800">
              <a:buClrTx/>
              <a:defRPr/>
            </a:pPr>
            <a:r>
              <a:rPr lang="en-GB" sz="1600" kern="1200" dirty="0">
                <a:solidFill>
                  <a:srgbClr val="002A41"/>
                </a:solidFill>
                <a:latin typeface="Calibri"/>
                <a:ea typeface="+mn-ea"/>
                <a:cs typeface="+mn-cs"/>
              </a:rPr>
              <a:t>Department of </a:t>
            </a:r>
          </a:p>
          <a:p>
            <a:pPr defTabSz="685800">
              <a:buClrTx/>
              <a:defRPr/>
            </a:pPr>
            <a:r>
              <a:rPr lang="en-GB" sz="1600" kern="1200" dirty="0">
                <a:solidFill>
                  <a:srgbClr val="002A41"/>
                </a:solidFill>
                <a:latin typeface="Calibri"/>
                <a:ea typeface="+mn-ea"/>
                <a:cs typeface="+mn-cs"/>
              </a:rPr>
              <a:t>Computer Science</a:t>
            </a:r>
          </a:p>
        </p:txBody>
      </p:sp>
      <p:pic>
        <p:nvPicPr>
          <p:cNvPr id="6" name="Picture 5" descr="A castle on top of a body of water&#10;&#10;Description automatically generated">
            <a:extLst>
              <a:ext uri="{FF2B5EF4-FFF2-40B4-BE49-F238E27FC236}">
                <a16:creationId xmlns:a16="http://schemas.microsoft.com/office/drawing/2014/main" id="{1258FCD4-DDED-404D-BEB5-D1F6C50AD2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9762" y="1"/>
            <a:ext cx="2850120" cy="2137590"/>
          </a:xfrm>
          <a:prstGeom prst="rect">
            <a:avLst/>
          </a:prstGeom>
        </p:spPr>
      </p:pic>
      <p:pic>
        <p:nvPicPr>
          <p:cNvPr id="2" name="Picture 1">
            <a:extLst>
              <a:ext uri="{FF2B5EF4-FFF2-40B4-BE49-F238E27FC236}">
                <a16:creationId xmlns:a16="http://schemas.microsoft.com/office/drawing/2014/main" id="{BE05CEC8-98EC-46B1-BE9D-94D114BD3CC5}"/>
              </a:ext>
            </a:extLst>
          </p:cNvPr>
          <p:cNvPicPr>
            <a:picLocks noChangeAspect="1"/>
          </p:cNvPicPr>
          <p:nvPr/>
        </p:nvPicPr>
        <p:blipFill>
          <a:blip r:embed="rId5"/>
          <a:stretch>
            <a:fillRect/>
          </a:stretch>
        </p:blipFill>
        <p:spPr>
          <a:xfrm>
            <a:off x="1932495" y="2292696"/>
            <a:ext cx="3930827" cy="2850804"/>
          </a:xfrm>
          <a:prstGeom prst="rect">
            <a:avLst/>
          </a:prstGeom>
        </p:spPr>
      </p:pic>
      <p:pic>
        <p:nvPicPr>
          <p:cNvPr id="8" name="Picture 7">
            <a:extLst>
              <a:ext uri="{FF2B5EF4-FFF2-40B4-BE49-F238E27FC236}">
                <a16:creationId xmlns:a16="http://schemas.microsoft.com/office/drawing/2014/main" id="{4D29C79C-8763-41C9-BF9C-C2DD2EB83D8F}"/>
              </a:ext>
            </a:extLst>
          </p:cNvPr>
          <p:cNvPicPr>
            <a:picLocks noChangeAspect="1"/>
          </p:cNvPicPr>
          <p:nvPr/>
        </p:nvPicPr>
        <p:blipFill>
          <a:blip r:embed="rId6"/>
          <a:stretch>
            <a:fillRect/>
          </a:stretch>
        </p:blipFill>
        <p:spPr>
          <a:xfrm>
            <a:off x="1703015" y="0"/>
            <a:ext cx="3337090" cy="2224726"/>
          </a:xfrm>
          <a:prstGeom prst="rect">
            <a:avLst/>
          </a:prstGeom>
        </p:spPr>
      </p:pic>
      <p:sp>
        <p:nvSpPr>
          <p:cNvPr id="9" name="TextBox 8">
            <a:extLst>
              <a:ext uri="{FF2B5EF4-FFF2-40B4-BE49-F238E27FC236}">
                <a16:creationId xmlns:a16="http://schemas.microsoft.com/office/drawing/2014/main" id="{31EC9278-9B27-4ED7-AD70-4AEC907219C7}"/>
              </a:ext>
            </a:extLst>
          </p:cNvPr>
          <p:cNvSpPr txBox="1"/>
          <p:nvPr/>
        </p:nvSpPr>
        <p:spPr>
          <a:xfrm>
            <a:off x="108408" y="322681"/>
            <a:ext cx="2224591" cy="600164"/>
          </a:xfrm>
          <a:prstGeom prst="rect">
            <a:avLst/>
          </a:prstGeom>
          <a:noFill/>
        </p:spPr>
        <p:txBody>
          <a:bodyPr wrap="square">
            <a:spAutoFit/>
          </a:bodyPr>
          <a:lstStyle/>
          <a:p>
            <a:pPr defTabSz="685800">
              <a:buClrTx/>
              <a:defRPr/>
            </a:pPr>
            <a:r>
              <a:rPr lang="en-US" altLang="ja-JP" sz="1600" kern="1200" dirty="0">
                <a:solidFill>
                  <a:srgbClr val="002A41"/>
                </a:solidFill>
                <a:latin typeface="Calibri"/>
                <a:ea typeface="+mn-ea"/>
                <a:cs typeface="+mn-cs"/>
              </a:rPr>
              <a:t>2014/9-2020/8 </a:t>
            </a:r>
          </a:p>
          <a:p>
            <a:pPr defTabSz="685800">
              <a:buClrTx/>
              <a:defRPr/>
            </a:pPr>
            <a:r>
              <a:rPr lang="en-GB" altLang="ja-JP" sz="1600" kern="1200" dirty="0">
                <a:solidFill>
                  <a:srgbClr val="002A41"/>
                </a:solidFill>
                <a:latin typeface="Calibri"/>
                <a:ea typeface="+mn-ea"/>
                <a:cs typeface="+mn-cs"/>
              </a:rPr>
              <a:t>Kyushu university</a:t>
            </a:r>
          </a:p>
        </p:txBody>
      </p:sp>
      <p:pic>
        <p:nvPicPr>
          <p:cNvPr id="10" name="Picture 9">
            <a:extLst>
              <a:ext uri="{FF2B5EF4-FFF2-40B4-BE49-F238E27FC236}">
                <a16:creationId xmlns:a16="http://schemas.microsoft.com/office/drawing/2014/main" id="{6F00F0B1-E98B-479F-A8CA-A4631EC12C8D}"/>
              </a:ext>
            </a:extLst>
          </p:cNvPr>
          <p:cNvPicPr>
            <a:picLocks noChangeAspect="1"/>
          </p:cNvPicPr>
          <p:nvPr/>
        </p:nvPicPr>
        <p:blipFill>
          <a:blip r:embed="rId7"/>
          <a:stretch>
            <a:fillRect/>
          </a:stretch>
        </p:blipFill>
        <p:spPr>
          <a:xfrm>
            <a:off x="108408" y="1163074"/>
            <a:ext cx="1017532" cy="1146309"/>
          </a:xfrm>
          <a:prstGeom prst="rect">
            <a:avLst/>
          </a:prstGeom>
        </p:spPr>
      </p:pic>
      <p:sp>
        <p:nvSpPr>
          <p:cNvPr id="11" name="TextBox 10">
            <a:extLst>
              <a:ext uri="{FF2B5EF4-FFF2-40B4-BE49-F238E27FC236}">
                <a16:creationId xmlns:a16="http://schemas.microsoft.com/office/drawing/2014/main" id="{9E9F8662-FBCE-454E-AC9D-1BAFF104DF80}"/>
              </a:ext>
            </a:extLst>
          </p:cNvPr>
          <p:cNvSpPr txBox="1"/>
          <p:nvPr/>
        </p:nvSpPr>
        <p:spPr>
          <a:xfrm>
            <a:off x="35687" y="2309383"/>
            <a:ext cx="1406154" cy="307777"/>
          </a:xfrm>
          <a:prstGeom prst="rect">
            <a:avLst/>
          </a:prstGeom>
          <a:noFill/>
        </p:spPr>
        <p:txBody>
          <a:bodyPr wrap="none" rtlCol="0">
            <a:spAutoFit/>
          </a:bodyPr>
          <a:lstStyle/>
          <a:p>
            <a:r>
              <a:rPr lang="en-GB" b="1" dirty="0"/>
              <a:t>Jingyun Wang</a:t>
            </a:r>
          </a:p>
        </p:txBody>
      </p:sp>
      <p:pic>
        <p:nvPicPr>
          <p:cNvPr id="12" name="Picture 11">
            <a:extLst>
              <a:ext uri="{FF2B5EF4-FFF2-40B4-BE49-F238E27FC236}">
                <a16:creationId xmlns:a16="http://schemas.microsoft.com/office/drawing/2014/main" id="{1EEEE5E0-F7E4-41FE-88F6-D88339EA1890}"/>
              </a:ext>
            </a:extLst>
          </p:cNvPr>
          <p:cNvPicPr>
            <a:picLocks noChangeAspect="1"/>
          </p:cNvPicPr>
          <p:nvPr/>
        </p:nvPicPr>
        <p:blipFill>
          <a:blip r:embed="rId8"/>
          <a:stretch>
            <a:fillRect/>
          </a:stretch>
        </p:blipFill>
        <p:spPr>
          <a:xfrm>
            <a:off x="6099762" y="3250934"/>
            <a:ext cx="2837630" cy="1892565"/>
          </a:xfrm>
          <a:prstGeom prst="rect">
            <a:avLst/>
          </a:prstGeom>
        </p:spPr>
      </p:pic>
    </p:spTree>
    <p:extLst>
      <p:ext uri="{BB962C8B-B14F-4D97-AF65-F5344CB8AC3E}">
        <p14:creationId xmlns:p14="http://schemas.microsoft.com/office/powerpoint/2010/main" val="138159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pic>
        <p:nvPicPr>
          <p:cNvPr id="265" name="Google Shape;265;p26"/>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Google Shape;270;p27"/>
          <p:cNvPicPr preferRelativeResize="0"/>
          <p:nvPr/>
        </p:nvPicPr>
        <p:blipFill>
          <a:blip r:embed="rId3">
            <a:alphaModFix/>
          </a:blip>
          <a:stretch>
            <a:fillRect/>
          </a:stretch>
        </p:blipFill>
        <p:spPr>
          <a:xfrm>
            <a:off x="0" y="0"/>
            <a:ext cx="9144000" cy="51435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2BA054C-5306-4804-A5D5-D1BCE9E6EF98}"/>
              </a:ext>
            </a:extLst>
          </p:cNvPr>
          <p:cNvSpPr>
            <a:spLocks noGrp="1"/>
          </p:cNvSpPr>
          <p:nvPr>
            <p:ph type="ctrTitle"/>
          </p:nvPr>
        </p:nvSpPr>
        <p:spPr>
          <a:xfrm>
            <a:off x="439972" y="3419635"/>
            <a:ext cx="3715587" cy="695166"/>
          </a:xfrm>
        </p:spPr>
        <p:txBody>
          <a:bodyPr/>
          <a:lstStyle/>
          <a:p>
            <a:r>
              <a:rPr lang="en-GB" dirty="0"/>
              <a:t>AI in education</a:t>
            </a:r>
            <a:endParaRPr lang="en-US" dirty="0"/>
          </a:p>
        </p:txBody>
      </p:sp>
      <p:sp>
        <p:nvSpPr>
          <p:cNvPr id="3" name="Subtitle 2">
            <a:extLst>
              <a:ext uri="{FF2B5EF4-FFF2-40B4-BE49-F238E27FC236}">
                <a16:creationId xmlns:a16="http://schemas.microsoft.com/office/drawing/2014/main" id="{79A472EE-2ED4-4C67-A4D8-E8D353B1CE4E}"/>
              </a:ext>
            </a:extLst>
          </p:cNvPr>
          <p:cNvSpPr>
            <a:spLocks noGrp="1"/>
          </p:cNvSpPr>
          <p:nvPr>
            <p:ph type="subTitle" idx="1"/>
          </p:nvPr>
        </p:nvSpPr>
        <p:spPr>
          <a:xfrm>
            <a:off x="439972" y="1652848"/>
            <a:ext cx="3669965" cy="1314450"/>
          </a:xfrm>
        </p:spPr>
        <p:txBody>
          <a:bodyPr/>
          <a:lstStyle/>
          <a:p>
            <a:r>
              <a:rPr lang="en-GB" sz="2400" dirty="0"/>
              <a:t>Artificial Intelligence and Human Systems Group (AIHS) </a:t>
            </a:r>
          </a:p>
        </p:txBody>
      </p:sp>
      <p:pic>
        <p:nvPicPr>
          <p:cNvPr id="7" name="Picture 6">
            <a:extLst>
              <a:ext uri="{FF2B5EF4-FFF2-40B4-BE49-F238E27FC236}">
                <a16:creationId xmlns:a16="http://schemas.microsoft.com/office/drawing/2014/main" id="{131C69E2-7747-43BB-BB43-0D41E5E96014}"/>
              </a:ext>
            </a:extLst>
          </p:cNvPr>
          <p:cNvPicPr>
            <a:picLocks noChangeAspect="1"/>
          </p:cNvPicPr>
          <p:nvPr/>
        </p:nvPicPr>
        <p:blipFill>
          <a:blip r:embed="rId3"/>
          <a:stretch>
            <a:fillRect/>
          </a:stretch>
        </p:blipFill>
        <p:spPr>
          <a:xfrm>
            <a:off x="4915486" y="0"/>
            <a:ext cx="3972578" cy="5143500"/>
          </a:xfrm>
          <a:prstGeom prst="rect">
            <a:avLst/>
          </a:prstGeom>
        </p:spPr>
      </p:pic>
      <p:sp>
        <p:nvSpPr>
          <p:cNvPr id="5" name="TextBox 4">
            <a:extLst>
              <a:ext uri="{FF2B5EF4-FFF2-40B4-BE49-F238E27FC236}">
                <a16:creationId xmlns:a16="http://schemas.microsoft.com/office/drawing/2014/main" id="{621F1FB6-72FB-4EC0-935D-DC6C3DEDA17F}"/>
              </a:ext>
            </a:extLst>
          </p:cNvPr>
          <p:cNvSpPr txBox="1"/>
          <p:nvPr/>
        </p:nvSpPr>
        <p:spPr>
          <a:xfrm>
            <a:off x="439972" y="3904859"/>
            <a:ext cx="3669965" cy="1454244"/>
          </a:xfrm>
          <a:prstGeom prst="rect">
            <a:avLst/>
          </a:prstGeom>
          <a:noFill/>
        </p:spPr>
        <p:txBody>
          <a:bodyPr wrap="square">
            <a:spAutoFit/>
          </a:bodyPr>
          <a:lstStyle/>
          <a:p>
            <a:pPr marL="214313" indent="-214313" defTabSz="685800">
              <a:buClrTx/>
              <a:buFont typeface="Arial" panose="020B0604020202020204" pitchFamily="34" charset="0"/>
              <a:buChar char="•"/>
            </a:pPr>
            <a:r>
              <a:rPr lang="en-GB" sz="1500" kern="1200" dirty="0" err="1">
                <a:solidFill>
                  <a:srgbClr val="002A41"/>
                </a:solidFill>
                <a:latin typeface="Calibri"/>
                <a:ea typeface="+mn-ea"/>
                <a:cs typeface="+mn-cs"/>
              </a:rPr>
              <a:t>AI_based</a:t>
            </a:r>
            <a:r>
              <a:rPr lang="en-GB" sz="1500" kern="1200" dirty="0">
                <a:solidFill>
                  <a:srgbClr val="002A41"/>
                </a:solidFill>
                <a:latin typeface="Calibri"/>
                <a:ea typeface="+mn-ea"/>
                <a:cs typeface="+mn-cs"/>
              </a:rPr>
              <a:t> feedback</a:t>
            </a:r>
          </a:p>
          <a:p>
            <a:pPr marL="214313" indent="-214313" defTabSz="685800">
              <a:buClrTx/>
              <a:buFont typeface="Arial" panose="020B0604020202020204" pitchFamily="34" charset="0"/>
              <a:buChar char="•"/>
            </a:pPr>
            <a:r>
              <a:rPr lang="en-GB" sz="1500" kern="1200" dirty="0">
                <a:solidFill>
                  <a:srgbClr val="002A41"/>
                </a:solidFill>
                <a:latin typeface="Calibri"/>
                <a:ea typeface="+mn-ea"/>
                <a:cs typeface="+mn-cs"/>
              </a:rPr>
              <a:t>Knowledge representation</a:t>
            </a:r>
          </a:p>
          <a:p>
            <a:pPr marL="214313" indent="-214313" defTabSz="685800">
              <a:buClrTx/>
              <a:buFont typeface="Arial" panose="020B0604020202020204" pitchFamily="34" charset="0"/>
              <a:buChar char="•"/>
            </a:pPr>
            <a:r>
              <a:rPr lang="en-GB" sz="1500" kern="1200" dirty="0">
                <a:solidFill>
                  <a:srgbClr val="002A41"/>
                </a:solidFill>
                <a:latin typeface="Calibri"/>
                <a:ea typeface="+mn-ea"/>
                <a:cs typeface="+mn-cs"/>
              </a:rPr>
              <a:t>Learning analytics</a:t>
            </a:r>
          </a:p>
          <a:p>
            <a:pPr marL="214313" indent="-214313" defTabSz="685800">
              <a:buClrTx/>
              <a:buFont typeface="Arial" panose="020B0604020202020204" pitchFamily="34" charset="0"/>
              <a:buChar char="•"/>
            </a:pPr>
            <a:r>
              <a:rPr lang="en-GB" sz="1500" kern="1200" dirty="0">
                <a:solidFill>
                  <a:srgbClr val="212529"/>
                </a:solidFill>
                <a:latin typeface="Calibri"/>
                <a:ea typeface="+mn-ea"/>
                <a:cs typeface="+mn-cs"/>
              </a:rPr>
              <a:t>Visualization learning support system</a:t>
            </a:r>
          </a:p>
          <a:p>
            <a:pPr marL="214313" indent="-214313" defTabSz="685800">
              <a:buClrTx/>
              <a:buFont typeface="Arial" panose="020B0604020202020204" pitchFamily="34" charset="0"/>
              <a:buChar char="•"/>
            </a:pPr>
            <a:r>
              <a:rPr lang="en-GB" sz="1500" kern="1200" dirty="0">
                <a:solidFill>
                  <a:srgbClr val="212529"/>
                </a:solidFill>
                <a:latin typeface="Calibri"/>
                <a:ea typeface="+mn-ea"/>
                <a:cs typeface="+mn-cs"/>
              </a:rPr>
              <a:t>Ontology technique</a:t>
            </a:r>
          </a:p>
          <a:p>
            <a:pPr defTabSz="685800">
              <a:buClrTx/>
            </a:pPr>
            <a:endParaRPr lang="en-GB" sz="1350" kern="1200" dirty="0">
              <a:solidFill>
                <a:srgbClr val="002A41"/>
              </a:solidFill>
              <a:latin typeface="Calibri"/>
              <a:ea typeface="+mn-ea"/>
              <a:cs typeface="+mn-cs"/>
            </a:endParaRPr>
          </a:p>
        </p:txBody>
      </p:sp>
    </p:spTree>
    <p:extLst>
      <p:ext uri="{BB962C8B-B14F-4D97-AF65-F5344CB8AC3E}">
        <p14:creationId xmlns:p14="http://schemas.microsoft.com/office/powerpoint/2010/main" val="489813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92393-6022-4F1F-95AD-9EFFFFB6767E}"/>
              </a:ext>
            </a:extLst>
          </p:cNvPr>
          <p:cNvSpPr>
            <a:spLocks noGrp="1"/>
          </p:cNvSpPr>
          <p:nvPr>
            <p:ph type="ctrTitle"/>
          </p:nvPr>
        </p:nvSpPr>
        <p:spPr/>
        <p:txBody>
          <a:bodyPr/>
          <a:lstStyle/>
          <a:p>
            <a:r>
              <a:rPr lang="en-GB" dirty="0"/>
              <a:t>Centre for Neurodiversity and Development</a:t>
            </a:r>
          </a:p>
        </p:txBody>
      </p:sp>
      <p:sp>
        <p:nvSpPr>
          <p:cNvPr id="3" name="Subtitle 2">
            <a:extLst>
              <a:ext uri="{FF2B5EF4-FFF2-40B4-BE49-F238E27FC236}">
                <a16:creationId xmlns:a16="http://schemas.microsoft.com/office/drawing/2014/main" id="{FDCB3F6A-0203-4E74-9AC8-9D64C1DD0502}"/>
              </a:ext>
            </a:extLst>
          </p:cNvPr>
          <p:cNvSpPr>
            <a:spLocks noGrp="1"/>
          </p:cNvSpPr>
          <p:nvPr>
            <p:ph type="subTitle" idx="1"/>
          </p:nvPr>
        </p:nvSpPr>
        <p:spPr>
          <a:xfrm>
            <a:off x="651659" y="2574887"/>
            <a:ext cx="5413769" cy="1314450"/>
          </a:xfrm>
        </p:spPr>
        <p:txBody>
          <a:bodyPr/>
          <a:lstStyle/>
          <a:p>
            <a:r>
              <a:rPr lang="en-GB" sz="1800" dirty="0"/>
              <a:t>--research across numerous developmental conditions such as Autism, William Syndrome, Language and literacy </a:t>
            </a:r>
            <a:r>
              <a:rPr lang="en-GB" sz="1800" dirty="0" err="1"/>
              <a:t>conditionas</a:t>
            </a:r>
            <a:r>
              <a:rPr lang="en-GB" sz="1800" dirty="0"/>
              <a:t>, Down Syndrome, Dyscalculia and ADHD, etc</a:t>
            </a:r>
          </a:p>
        </p:txBody>
      </p:sp>
      <p:sp>
        <p:nvSpPr>
          <p:cNvPr id="5" name="TextBox 4">
            <a:extLst>
              <a:ext uri="{FF2B5EF4-FFF2-40B4-BE49-F238E27FC236}">
                <a16:creationId xmlns:a16="http://schemas.microsoft.com/office/drawing/2014/main" id="{63B7A987-4E10-4F77-95DE-84292BE586EB}"/>
              </a:ext>
            </a:extLst>
          </p:cNvPr>
          <p:cNvSpPr txBox="1"/>
          <p:nvPr/>
        </p:nvSpPr>
        <p:spPr>
          <a:xfrm>
            <a:off x="361015" y="4164479"/>
            <a:ext cx="4572684" cy="369332"/>
          </a:xfrm>
          <a:prstGeom prst="rect">
            <a:avLst/>
          </a:prstGeom>
          <a:noFill/>
        </p:spPr>
        <p:txBody>
          <a:bodyPr wrap="square">
            <a:spAutoFit/>
          </a:bodyPr>
          <a:lstStyle/>
          <a:p>
            <a:pPr marL="257175" indent="-257175" defTabSz="685800">
              <a:buClrTx/>
              <a:buFont typeface="Arial" panose="020B0604020202020204" pitchFamily="34" charset="0"/>
              <a:buChar char="•"/>
            </a:pPr>
            <a:r>
              <a:rPr lang="en-GB" sz="1800" kern="1200" dirty="0">
                <a:solidFill>
                  <a:srgbClr val="002A41"/>
                </a:solidFill>
                <a:latin typeface="Calibri"/>
                <a:ea typeface="+mn-ea"/>
                <a:cs typeface="+mn-cs"/>
              </a:rPr>
              <a:t>Special educational needs support</a:t>
            </a:r>
          </a:p>
        </p:txBody>
      </p:sp>
      <p:sp>
        <p:nvSpPr>
          <p:cNvPr id="7" name="TextBox 6">
            <a:extLst>
              <a:ext uri="{FF2B5EF4-FFF2-40B4-BE49-F238E27FC236}">
                <a16:creationId xmlns:a16="http://schemas.microsoft.com/office/drawing/2014/main" id="{5809FF78-E2B5-4FB0-BB8D-5764C9B555B7}"/>
              </a:ext>
            </a:extLst>
          </p:cNvPr>
          <p:cNvSpPr txBox="1"/>
          <p:nvPr/>
        </p:nvSpPr>
        <p:spPr>
          <a:xfrm>
            <a:off x="586215" y="3578806"/>
            <a:ext cx="6961691" cy="300082"/>
          </a:xfrm>
          <a:prstGeom prst="rect">
            <a:avLst/>
          </a:prstGeom>
          <a:noFill/>
        </p:spPr>
        <p:txBody>
          <a:bodyPr wrap="square">
            <a:spAutoFit/>
          </a:bodyPr>
          <a:lstStyle/>
          <a:p>
            <a:pPr defTabSz="685800">
              <a:buClrTx/>
            </a:pPr>
            <a:r>
              <a:rPr lang="en-GB" sz="1350" kern="1200" dirty="0">
                <a:solidFill>
                  <a:srgbClr val="002A41"/>
                </a:solidFill>
                <a:latin typeface="Calibri"/>
                <a:ea typeface="+mn-ea"/>
                <a:cs typeface="+mn-cs"/>
                <a:hlinkClick r:id="rId2"/>
              </a:rPr>
              <a:t>https://www.durham.ac.uk/research/institutes-and-centres/neurodiversity-development/</a:t>
            </a:r>
            <a:r>
              <a:rPr lang="en-GB" sz="1350" kern="1200" dirty="0">
                <a:solidFill>
                  <a:srgbClr val="002A41"/>
                </a:solidFill>
                <a:latin typeface="Calibri"/>
                <a:ea typeface="+mn-ea"/>
                <a:cs typeface="+mn-cs"/>
              </a:rPr>
              <a:t> </a:t>
            </a:r>
          </a:p>
        </p:txBody>
      </p:sp>
    </p:spTree>
    <p:extLst>
      <p:ext uri="{BB962C8B-B14F-4D97-AF65-F5344CB8AC3E}">
        <p14:creationId xmlns:p14="http://schemas.microsoft.com/office/powerpoint/2010/main" val="2300291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2BA054C-5306-4804-A5D5-D1BCE9E6EF98}"/>
              </a:ext>
            </a:extLst>
          </p:cNvPr>
          <p:cNvSpPr>
            <a:spLocks noGrp="1"/>
          </p:cNvSpPr>
          <p:nvPr>
            <p:ph type="ctrTitle"/>
          </p:nvPr>
        </p:nvSpPr>
        <p:spPr>
          <a:xfrm>
            <a:off x="114095" y="3125144"/>
            <a:ext cx="7748492" cy="1102519"/>
          </a:xfrm>
        </p:spPr>
        <p:txBody>
          <a:bodyPr/>
          <a:lstStyle/>
          <a:p>
            <a:br>
              <a:rPr lang="en-GB" sz="1050" b="0" dirty="0">
                <a:solidFill>
                  <a:srgbClr val="212529"/>
                </a:solidFill>
                <a:latin typeface="Open Sans" panose="020B0606030504020204" pitchFamily="34" charset="0"/>
              </a:rPr>
            </a:br>
            <a:endParaRPr lang="en-US" sz="2400" dirty="0"/>
          </a:p>
        </p:txBody>
      </p:sp>
      <p:sp>
        <p:nvSpPr>
          <p:cNvPr id="5" name="Subtitle 4">
            <a:extLst>
              <a:ext uri="{FF2B5EF4-FFF2-40B4-BE49-F238E27FC236}">
                <a16:creationId xmlns:a16="http://schemas.microsoft.com/office/drawing/2014/main" id="{6D2531A4-4C52-49F5-8391-ACBBD1DA3F85}"/>
              </a:ext>
            </a:extLst>
          </p:cNvPr>
          <p:cNvSpPr>
            <a:spLocks noGrp="1"/>
          </p:cNvSpPr>
          <p:nvPr>
            <p:ph type="subTitle" idx="1"/>
          </p:nvPr>
        </p:nvSpPr>
        <p:spPr>
          <a:xfrm>
            <a:off x="525039" y="2640266"/>
            <a:ext cx="5438727" cy="417903"/>
          </a:xfrm>
        </p:spPr>
        <p:txBody>
          <a:bodyPr/>
          <a:lstStyle/>
          <a:p>
            <a:r>
              <a:rPr lang="en-US" sz="2100" dirty="0"/>
              <a:t>--Support Education in Computer </a:t>
            </a:r>
            <a:r>
              <a:rPr lang="en-US" altLang="zh-CN" sz="2100" dirty="0"/>
              <a:t>Science</a:t>
            </a:r>
            <a:endParaRPr lang="en-US" dirty="0"/>
          </a:p>
        </p:txBody>
      </p:sp>
      <p:sp>
        <p:nvSpPr>
          <p:cNvPr id="6" name="TextBox 5">
            <a:extLst>
              <a:ext uri="{FF2B5EF4-FFF2-40B4-BE49-F238E27FC236}">
                <a16:creationId xmlns:a16="http://schemas.microsoft.com/office/drawing/2014/main" id="{AD54B24F-05F8-4BC7-AEEE-804DADCB6E52}"/>
              </a:ext>
            </a:extLst>
          </p:cNvPr>
          <p:cNvSpPr txBox="1"/>
          <p:nvPr/>
        </p:nvSpPr>
        <p:spPr>
          <a:xfrm>
            <a:off x="390323" y="1459734"/>
            <a:ext cx="4603614" cy="757130"/>
          </a:xfrm>
          <a:prstGeom prst="rect">
            <a:avLst/>
          </a:prstGeom>
          <a:noFill/>
        </p:spPr>
        <p:txBody>
          <a:bodyPr wrap="square">
            <a:spAutoFit/>
          </a:bodyPr>
          <a:lstStyle/>
          <a:p>
            <a:pPr defTabSz="457189">
              <a:lnSpc>
                <a:spcPct val="90000"/>
              </a:lnSpc>
              <a:spcBef>
                <a:spcPct val="20000"/>
              </a:spcBef>
              <a:buClrTx/>
              <a:defRPr/>
            </a:pPr>
            <a:r>
              <a:rPr lang="en-GB" sz="2400" kern="1200" dirty="0">
                <a:solidFill>
                  <a:srgbClr val="002A41"/>
                </a:solidFill>
                <a:ea typeface="+mn-ea"/>
              </a:rPr>
              <a:t>Pedagogical Innovation in Computer Science Group(PICS)</a:t>
            </a:r>
          </a:p>
        </p:txBody>
      </p:sp>
      <p:sp>
        <p:nvSpPr>
          <p:cNvPr id="7" name="TextBox 6">
            <a:extLst>
              <a:ext uri="{FF2B5EF4-FFF2-40B4-BE49-F238E27FC236}">
                <a16:creationId xmlns:a16="http://schemas.microsoft.com/office/drawing/2014/main" id="{3C14A1E6-CF79-4925-8BFD-7A65FA801723}"/>
              </a:ext>
            </a:extLst>
          </p:cNvPr>
          <p:cNvSpPr txBox="1"/>
          <p:nvPr/>
        </p:nvSpPr>
        <p:spPr>
          <a:xfrm>
            <a:off x="772109" y="3434029"/>
            <a:ext cx="4585995" cy="507831"/>
          </a:xfrm>
          <a:prstGeom prst="rect">
            <a:avLst/>
          </a:prstGeom>
          <a:noFill/>
        </p:spPr>
        <p:txBody>
          <a:bodyPr wrap="square">
            <a:spAutoFit/>
          </a:bodyPr>
          <a:lstStyle/>
          <a:p>
            <a:pPr marL="214313" indent="-214313" defTabSz="685800">
              <a:buClrTx/>
              <a:buFont typeface="Arial" panose="020B0604020202020204" pitchFamily="34" charset="0"/>
              <a:buChar char="•"/>
            </a:pPr>
            <a:r>
              <a:rPr lang="en-US" sz="1350" kern="1200" dirty="0">
                <a:solidFill>
                  <a:srgbClr val="002A41"/>
                </a:solidFill>
                <a:latin typeface="Calibri"/>
                <a:ea typeface="+mn-ea"/>
                <a:cs typeface="+mn-cs"/>
              </a:rPr>
              <a:t>Gamification </a:t>
            </a:r>
            <a:r>
              <a:rPr lang="en-GB" sz="1350" kern="1200" dirty="0">
                <a:solidFill>
                  <a:srgbClr val="002A41"/>
                </a:solidFill>
                <a:latin typeface="Calibri"/>
                <a:ea typeface="+mn-ea"/>
                <a:cs typeface="+mn-cs"/>
              </a:rPr>
              <a:t>and</a:t>
            </a:r>
            <a:r>
              <a:rPr lang="zh-CN" altLang="en-US" sz="1350" kern="1200" dirty="0">
                <a:solidFill>
                  <a:srgbClr val="002A41"/>
                </a:solidFill>
                <a:latin typeface="Calibri"/>
                <a:ea typeface="宋体" panose="02010600030101010101" pitchFamily="2" charset="-122"/>
                <a:cs typeface="+mn-cs"/>
              </a:rPr>
              <a:t> </a:t>
            </a:r>
            <a:r>
              <a:rPr lang="en-GB" altLang="zh-CN" sz="1350" kern="1200" dirty="0">
                <a:solidFill>
                  <a:srgbClr val="002A41"/>
                </a:solidFill>
                <a:latin typeface="Calibri"/>
                <a:ea typeface="宋体" panose="02010600030101010101" pitchFamily="2" charset="-122"/>
                <a:cs typeface="+mn-cs"/>
              </a:rPr>
              <a:t>Game based</a:t>
            </a:r>
            <a:r>
              <a:rPr lang="zh-CN" altLang="en-US" sz="1350" kern="1200" dirty="0">
                <a:solidFill>
                  <a:srgbClr val="002A41"/>
                </a:solidFill>
                <a:latin typeface="Calibri"/>
                <a:ea typeface="宋体" panose="02010600030101010101" pitchFamily="2" charset="-122"/>
                <a:cs typeface="+mn-cs"/>
              </a:rPr>
              <a:t> </a:t>
            </a:r>
            <a:r>
              <a:rPr lang="en-GB" altLang="zh-CN" sz="1350" kern="1200" dirty="0">
                <a:solidFill>
                  <a:srgbClr val="002A41"/>
                </a:solidFill>
                <a:latin typeface="Calibri"/>
                <a:ea typeface="宋体" panose="02010600030101010101" pitchFamily="2" charset="-122"/>
                <a:cs typeface="+mn-cs"/>
              </a:rPr>
              <a:t>learning</a:t>
            </a:r>
          </a:p>
          <a:p>
            <a:pPr marL="214313" indent="-214313" defTabSz="685800">
              <a:buClrTx/>
              <a:buFont typeface="Arial" panose="020B0604020202020204" pitchFamily="34" charset="0"/>
              <a:buChar char="•"/>
            </a:pPr>
            <a:r>
              <a:rPr lang="en-GB" sz="1350" kern="1200" dirty="0">
                <a:solidFill>
                  <a:srgbClr val="212529"/>
                </a:solidFill>
                <a:latin typeface="Calibri"/>
                <a:ea typeface="+mn-ea"/>
                <a:cs typeface="+mn-cs"/>
              </a:rPr>
              <a:t>Computational thinking education</a:t>
            </a:r>
            <a:endParaRPr lang="en-GB" sz="1350" kern="1200" dirty="0">
              <a:solidFill>
                <a:srgbClr val="002A41"/>
              </a:solidFill>
              <a:latin typeface="Calibri"/>
              <a:ea typeface="+mn-ea"/>
              <a:cs typeface="+mn-cs"/>
            </a:endParaRPr>
          </a:p>
        </p:txBody>
      </p:sp>
    </p:spTree>
    <p:extLst>
      <p:ext uri="{BB962C8B-B14F-4D97-AF65-F5344CB8AC3E}">
        <p14:creationId xmlns:p14="http://schemas.microsoft.com/office/powerpoint/2010/main" val="3410399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1AC3AFA-A180-4ADA-9E3C-2D1B6486304F}"/>
              </a:ext>
            </a:extLst>
          </p:cNvPr>
          <p:cNvSpPr>
            <a:spLocks noGrp="1"/>
          </p:cNvSpPr>
          <p:nvPr>
            <p:ph type="subTitle" idx="1"/>
          </p:nvPr>
        </p:nvSpPr>
        <p:spPr>
          <a:xfrm>
            <a:off x="5026165" y="1234609"/>
            <a:ext cx="3157118" cy="393583"/>
          </a:xfrm>
        </p:spPr>
        <p:txBody>
          <a:bodyPr/>
          <a:lstStyle/>
          <a:p>
            <a:r>
              <a:rPr lang="en-GB" dirty="0"/>
              <a:t>https://medialib.club/</a:t>
            </a:r>
          </a:p>
        </p:txBody>
      </p:sp>
      <p:pic>
        <p:nvPicPr>
          <p:cNvPr id="5" name="Picture 4">
            <a:extLst>
              <a:ext uri="{FF2B5EF4-FFF2-40B4-BE49-F238E27FC236}">
                <a16:creationId xmlns:a16="http://schemas.microsoft.com/office/drawing/2014/main" id="{D4FF0620-9953-42C1-97CD-835FC58BE6D2}"/>
              </a:ext>
            </a:extLst>
          </p:cNvPr>
          <p:cNvPicPr>
            <a:picLocks noChangeAspect="1"/>
          </p:cNvPicPr>
          <p:nvPr/>
        </p:nvPicPr>
        <p:blipFill>
          <a:blip r:embed="rId2"/>
          <a:stretch>
            <a:fillRect/>
          </a:stretch>
        </p:blipFill>
        <p:spPr>
          <a:xfrm>
            <a:off x="2886966" y="1628191"/>
            <a:ext cx="6322349" cy="3515309"/>
          </a:xfrm>
          <a:prstGeom prst="rect">
            <a:avLst/>
          </a:prstGeom>
        </p:spPr>
      </p:pic>
      <p:sp>
        <p:nvSpPr>
          <p:cNvPr id="7" name="TextBox 6">
            <a:extLst>
              <a:ext uri="{FF2B5EF4-FFF2-40B4-BE49-F238E27FC236}">
                <a16:creationId xmlns:a16="http://schemas.microsoft.com/office/drawing/2014/main" id="{8C048236-AF05-41AF-B4F5-FDB0DF42E419}"/>
              </a:ext>
            </a:extLst>
          </p:cNvPr>
          <p:cNvSpPr txBox="1"/>
          <p:nvPr/>
        </p:nvSpPr>
        <p:spPr>
          <a:xfrm>
            <a:off x="121298" y="1266585"/>
            <a:ext cx="2920482" cy="3208571"/>
          </a:xfrm>
          <a:prstGeom prst="rect">
            <a:avLst/>
          </a:prstGeom>
          <a:noFill/>
        </p:spPr>
        <p:txBody>
          <a:bodyPr wrap="square">
            <a:spAutoFit/>
          </a:bodyPr>
          <a:lstStyle/>
          <a:p>
            <a:pPr defTabSz="685800">
              <a:buClrTx/>
            </a:pPr>
            <a:r>
              <a:rPr lang="en-GB" sz="1350" kern="1200" dirty="0" err="1">
                <a:solidFill>
                  <a:srgbClr val="002A41"/>
                </a:solidFill>
                <a:latin typeface="Calibri"/>
                <a:ea typeface="+mn-ea"/>
                <a:cs typeface="+mn-cs"/>
              </a:rPr>
              <a:t>Medialib</a:t>
            </a:r>
            <a:r>
              <a:rPr lang="en-GB" sz="1350" kern="1200" dirty="0">
                <a:solidFill>
                  <a:srgbClr val="002A41"/>
                </a:solidFill>
                <a:latin typeface="Calibri"/>
                <a:ea typeface="+mn-ea"/>
                <a:cs typeface="+mn-cs"/>
              </a:rPr>
              <a:t> 1.0: </a:t>
            </a:r>
          </a:p>
          <a:p>
            <a:pPr marL="342900" lvl="1" defTabSz="685800">
              <a:buClrTx/>
            </a:pPr>
            <a:r>
              <a:rPr lang="en-GB" sz="1350" kern="1200" dirty="0">
                <a:solidFill>
                  <a:srgbClr val="002A41"/>
                </a:solidFill>
                <a:latin typeface="Calibri"/>
                <a:ea typeface="+mn-ea"/>
                <a:cs typeface="+mn-cs"/>
              </a:rPr>
              <a:t>May to July 2020,</a:t>
            </a:r>
          </a:p>
          <a:p>
            <a:pPr marL="342900" lvl="1" defTabSz="685800">
              <a:buClrTx/>
            </a:pPr>
            <a:r>
              <a:rPr lang="en-GB" sz="1350" kern="1200" dirty="0">
                <a:solidFill>
                  <a:srgbClr val="002A41"/>
                </a:solidFill>
                <a:latin typeface="Calibri"/>
                <a:ea typeface="+mn-ea"/>
                <a:cs typeface="+mn-cs"/>
              </a:rPr>
              <a:t>Kyushu university </a:t>
            </a:r>
          </a:p>
          <a:p>
            <a:pPr marL="342900" lvl="1" defTabSz="685800">
              <a:buClrTx/>
            </a:pPr>
            <a:r>
              <a:rPr lang="en-GB" sz="1350" kern="1200" dirty="0">
                <a:solidFill>
                  <a:srgbClr val="002A41"/>
                </a:solidFill>
                <a:latin typeface="Calibri"/>
                <a:ea typeface="+mn-ea"/>
                <a:cs typeface="+mn-cs"/>
              </a:rPr>
              <a:t>14 week*90mins</a:t>
            </a:r>
          </a:p>
          <a:p>
            <a:pPr defTabSz="685800">
              <a:buClrTx/>
            </a:pPr>
            <a:endParaRPr lang="en-GB" sz="1350" kern="1200" dirty="0">
              <a:solidFill>
                <a:srgbClr val="002A41"/>
              </a:solidFill>
              <a:latin typeface="Calibri"/>
              <a:ea typeface="+mn-ea"/>
              <a:cs typeface="+mn-cs"/>
            </a:endParaRPr>
          </a:p>
          <a:p>
            <a:pPr defTabSz="685800">
              <a:buClrTx/>
            </a:pPr>
            <a:r>
              <a:rPr lang="en-GB" sz="1350" kern="1200" dirty="0" err="1">
                <a:solidFill>
                  <a:srgbClr val="002A41"/>
                </a:solidFill>
                <a:latin typeface="Calibri"/>
                <a:ea typeface="+mn-ea"/>
                <a:cs typeface="+mn-cs"/>
              </a:rPr>
              <a:t>Medialib</a:t>
            </a:r>
            <a:r>
              <a:rPr lang="en-GB" sz="1350" kern="1200" dirty="0">
                <a:solidFill>
                  <a:srgbClr val="002A41"/>
                </a:solidFill>
                <a:latin typeface="Calibri"/>
                <a:ea typeface="+mn-ea"/>
                <a:cs typeface="+mn-cs"/>
              </a:rPr>
              <a:t> 2.0: 2021</a:t>
            </a:r>
          </a:p>
          <a:p>
            <a:pPr marL="342900" lvl="1" defTabSz="685800">
              <a:buClrTx/>
            </a:pPr>
            <a:r>
              <a:rPr lang="en-GB" sz="1350" kern="1200" dirty="0">
                <a:solidFill>
                  <a:srgbClr val="002A41"/>
                </a:solidFill>
                <a:latin typeface="Calibri"/>
                <a:ea typeface="+mn-ea"/>
                <a:cs typeface="+mn-cs"/>
              </a:rPr>
              <a:t>Durham University</a:t>
            </a:r>
          </a:p>
          <a:p>
            <a:pPr marL="342900" lvl="1" defTabSz="685800">
              <a:buClrTx/>
            </a:pPr>
            <a:r>
              <a:rPr lang="en-GB" sz="1350" kern="1200" dirty="0">
                <a:solidFill>
                  <a:srgbClr val="002A41"/>
                </a:solidFill>
                <a:latin typeface="Calibri"/>
                <a:ea typeface="+mn-ea"/>
                <a:cs typeface="+mn-cs"/>
              </a:rPr>
              <a:t>&lt;Introduction to Computer Science&gt; (</a:t>
            </a:r>
            <a:r>
              <a:rPr lang="en-US" sz="1350" kern="1200" dirty="0">
                <a:solidFill>
                  <a:srgbClr val="002A41"/>
                </a:solidFill>
                <a:latin typeface="Calibri"/>
                <a:ea typeface="+mn-ea"/>
                <a:cs typeface="+mn-cs"/>
              </a:rPr>
              <a:t>6 hours practical)</a:t>
            </a:r>
            <a:endParaRPr lang="en-GB" sz="1350" kern="1200" dirty="0">
              <a:solidFill>
                <a:srgbClr val="002A41"/>
              </a:solidFill>
              <a:latin typeface="Calibri"/>
              <a:ea typeface="+mn-ea"/>
              <a:cs typeface="+mn-cs"/>
            </a:endParaRPr>
          </a:p>
          <a:p>
            <a:pPr marL="342900" lvl="1" defTabSz="685800">
              <a:buClrTx/>
            </a:pPr>
            <a:r>
              <a:rPr lang="en-GB" sz="1350" kern="1200" dirty="0">
                <a:solidFill>
                  <a:srgbClr val="002A41"/>
                </a:solidFill>
                <a:latin typeface="Calibri"/>
                <a:ea typeface="+mn-ea"/>
                <a:cs typeface="+mn-cs"/>
              </a:rPr>
              <a:t>MSc Business Analytics</a:t>
            </a:r>
          </a:p>
          <a:p>
            <a:pPr defTabSz="685800">
              <a:buClrTx/>
            </a:pPr>
            <a:endParaRPr lang="en-GB" sz="1350" kern="1200" dirty="0">
              <a:solidFill>
                <a:srgbClr val="002A41"/>
              </a:solidFill>
              <a:latin typeface="Calibri"/>
              <a:ea typeface="+mn-ea"/>
              <a:cs typeface="+mn-cs"/>
            </a:endParaRPr>
          </a:p>
          <a:p>
            <a:pPr defTabSz="685800">
              <a:buClrTx/>
            </a:pPr>
            <a:r>
              <a:rPr lang="en-GB" sz="1350" kern="1200" dirty="0" err="1">
                <a:solidFill>
                  <a:srgbClr val="002A41"/>
                </a:solidFill>
                <a:latin typeface="Calibri"/>
                <a:ea typeface="+mn-ea"/>
                <a:cs typeface="+mn-cs"/>
              </a:rPr>
              <a:t>Medialib</a:t>
            </a:r>
            <a:r>
              <a:rPr lang="en-GB" sz="1350" kern="1200" dirty="0">
                <a:solidFill>
                  <a:srgbClr val="002A41"/>
                </a:solidFill>
                <a:latin typeface="Calibri"/>
                <a:ea typeface="+mn-ea"/>
                <a:cs typeface="+mn-cs"/>
              </a:rPr>
              <a:t> 3.0: 2022</a:t>
            </a:r>
          </a:p>
          <a:p>
            <a:pPr defTabSz="685800">
              <a:buClrTx/>
            </a:pPr>
            <a:r>
              <a:rPr lang="en-GB" sz="1350" kern="1200" dirty="0">
                <a:solidFill>
                  <a:srgbClr val="002A41"/>
                </a:solidFill>
                <a:latin typeface="Calibri"/>
                <a:ea typeface="+mn-ea"/>
                <a:cs typeface="+mn-cs"/>
              </a:rPr>
              <a:t>         Durham University</a:t>
            </a:r>
          </a:p>
          <a:p>
            <a:pPr marL="342900" lvl="1" defTabSz="685800">
              <a:buClrTx/>
            </a:pPr>
            <a:r>
              <a:rPr lang="en-GB" sz="1350" kern="1200" dirty="0">
                <a:solidFill>
                  <a:srgbClr val="002A41"/>
                </a:solidFill>
                <a:latin typeface="Calibri"/>
                <a:ea typeface="+mn-ea"/>
                <a:cs typeface="+mn-cs"/>
              </a:rPr>
              <a:t>MSc Business Analytics (Jingyun)</a:t>
            </a:r>
          </a:p>
          <a:p>
            <a:pPr marL="342900" lvl="1" defTabSz="685800">
              <a:buClrTx/>
            </a:pPr>
            <a:r>
              <a:rPr lang="en-GB" sz="1350" kern="1200" dirty="0">
                <a:solidFill>
                  <a:srgbClr val="002A41"/>
                </a:solidFill>
                <a:latin typeface="Calibri"/>
                <a:ea typeface="+mn-ea"/>
                <a:cs typeface="+mn-cs"/>
              </a:rPr>
              <a:t>Master of Data Science (Rob)</a:t>
            </a:r>
          </a:p>
        </p:txBody>
      </p:sp>
    </p:spTree>
    <p:extLst>
      <p:ext uri="{BB962C8B-B14F-4D97-AF65-F5344CB8AC3E}">
        <p14:creationId xmlns:p14="http://schemas.microsoft.com/office/powerpoint/2010/main" val="227590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1AC3AFA-A180-4ADA-9E3C-2D1B6486304F}"/>
              </a:ext>
            </a:extLst>
          </p:cNvPr>
          <p:cNvSpPr>
            <a:spLocks noGrp="1"/>
          </p:cNvSpPr>
          <p:nvPr>
            <p:ph type="subTitle" idx="1"/>
          </p:nvPr>
        </p:nvSpPr>
        <p:spPr>
          <a:xfrm>
            <a:off x="130299" y="4629345"/>
            <a:ext cx="3157118" cy="393583"/>
          </a:xfrm>
        </p:spPr>
        <p:txBody>
          <a:bodyPr/>
          <a:lstStyle/>
          <a:p>
            <a:r>
              <a:rPr lang="en-GB" dirty="0"/>
              <a:t>https://medialib.club/</a:t>
            </a:r>
          </a:p>
        </p:txBody>
      </p:sp>
      <p:pic>
        <p:nvPicPr>
          <p:cNvPr id="9" name="Picture 8">
            <a:extLst>
              <a:ext uri="{FF2B5EF4-FFF2-40B4-BE49-F238E27FC236}">
                <a16:creationId xmlns:a16="http://schemas.microsoft.com/office/drawing/2014/main" id="{BE5AF3BF-40E9-4D96-8908-43C38B24E72B}"/>
              </a:ext>
            </a:extLst>
          </p:cNvPr>
          <p:cNvPicPr>
            <a:picLocks noChangeAspect="1"/>
          </p:cNvPicPr>
          <p:nvPr/>
        </p:nvPicPr>
        <p:blipFill>
          <a:blip r:embed="rId2"/>
          <a:stretch>
            <a:fillRect/>
          </a:stretch>
        </p:blipFill>
        <p:spPr>
          <a:xfrm>
            <a:off x="2647113" y="-18312"/>
            <a:ext cx="4450274" cy="5161812"/>
          </a:xfrm>
          <a:prstGeom prst="rect">
            <a:avLst/>
          </a:prstGeom>
        </p:spPr>
      </p:pic>
      <p:pic>
        <p:nvPicPr>
          <p:cNvPr id="11" name="Picture 10">
            <a:extLst>
              <a:ext uri="{FF2B5EF4-FFF2-40B4-BE49-F238E27FC236}">
                <a16:creationId xmlns:a16="http://schemas.microsoft.com/office/drawing/2014/main" id="{B898411F-177F-40D2-AB1A-E37D3D6A29F3}"/>
              </a:ext>
            </a:extLst>
          </p:cNvPr>
          <p:cNvPicPr>
            <a:picLocks noChangeAspect="1"/>
          </p:cNvPicPr>
          <p:nvPr/>
        </p:nvPicPr>
        <p:blipFill rotWithShape="1">
          <a:blip r:embed="rId3"/>
          <a:srcRect t="15221" r="15917" b="19473"/>
          <a:stretch/>
        </p:blipFill>
        <p:spPr>
          <a:xfrm>
            <a:off x="56282" y="1782147"/>
            <a:ext cx="2516815" cy="2211355"/>
          </a:xfrm>
          <a:prstGeom prst="rect">
            <a:avLst/>
          </a:prstGeom>
        </p:spPr>
      </p:pic>
      <p:pic>
        <p:nvPicPr>
          <p:cNvPr id="5" name="Picture 4">
            <a:extLst>
              <a:ext uri="{FF2B5EF4-FFF2-40B4-BE49-F238E27FC236}">
                <a16:creationId xmlns:a16="http://schemas.microsoft.com/office/drawing/2014/main" id="{9E19BB54-29F0-4DAD-BA2F-0629BE651538}"/>
              </a:ext>
            </a:extLst>
          </p:cNvPr>
          <p:cNvPicPr>
            <a:picLocks noChangeAspect="1"/>
          </p:cNvPicPr>
          <p:nvPr/>
        </p:nvPicPr>
        <p:blipFill rotWithShape="1">
          <a:blip r:embed="rId4"/>
          <a:srcRect r="59843"/>
          <a:stretch/>
        </p:blipFill>
        <p:spPr>
          <a:xfrm>
            <a:off x="7231377" y="0"/>
            <a:ext cx="1912624" cy="5143500"/>
          </a:xfrm>
          <a:prstGeom prst="rect">
            <a:avLst/>
          </a:prstGeom>
        </p:spPr>
      </p:pic>
    </p:spTree>
    <p:extLst>
      <p:ext uri="{BB962C8B-B14F-4D97-AF65-F5344CB8AC3E}">
        <p14:creationId xmlns:p14="http://schemas.microsoft.com/office/powerpoint/2010/main" val="284358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EC0AF-856F-47F7-8CB8-E2B90B4DA4C4}"/>
              </a:ext>
            </a:extLst>
          </p:cNvPr>
          <p:cNvSpPr>
            <a:spLocks noGrp="1"/>
          </p:cNvSpPr>
          <p:nvPr>
            <p:ph type="ctrTitle"/>
          </p:nvPr>
        </p:nvSpPr>
        <p:spPr>
          <a:xfrm>
            <a:off x="719186" y="1628870"/>
            <a:ext cx="5017246" cy="1102519"/>
          </a:xfrm>
        </p:spPr>
        <p:txBody>
          <a:bodyPr/>
          <a:lstStyle/>
          <a:p>
            <a:r>
              <a:rPr lang="en-US" sz="3600" dirty="0"/>
              <a:t>Thank you so much for your attention!</a:t>
            </a:r>
          </a:p>
        </p:txBody>
      </p:sp>
    </p:spTree>
    <p:extLst>
      <p:ext uri="{BB962C8B-B14F-4D97-AF65-F5344CB8AC3E}">
        <p14:creationId xmlns:p14="http://schemas.microsoft.com/office/powerpoint/2010/main" val="2710268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a:spLocks noGrp="1"/>
          </p:cNvSpPr>
          <p:nvPr>
            <p:ph type="title"/>
          </p:nvPr>
        </p:nvSpPr>
        <p:spPr>
          <a:xfrm>
            <a:off x="2834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GB"/>
              <a:t>Instructions</a:t>
            </a:r>
            <a:endParaRPr/>
          </a:p>
        </p:txBody>
      </p:sp>
      <p:sp>
        <p:nvSpPr>
          <p:cNvPr id="68" name="Google Shape;68;p1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fontScale="77500" lnSpcReduction="20000"/>
          </a:bodyPr>
          <a:lstStyle/>
          <a:p>
            <a:pPr marL="0" lvl="0" indent="0" algn="l" rtl="0">
              <a:spcBef>
                <a:spcPts val="0"/>
              </a:spcBef>
              <a:spcAft>
                <a:spcPts val="0"/>
              </a:spcAft>
              <a:buNone/>
            </a:pPr>
            <a:r>
              <a:rPr lang="en-GB"/>
              <a:t>Please add your slides to this deck no later than </a:t>
            </a:r>
            <a:r>
              <a:rPr lang="en-GB" b="1"/>
              <a:t>6pm (GMT) </a:t>
            </a:r>
            <a:r>
              <a:rPr lang="en-GB"/>
              <a:t>on </a:t>
            </a:r>
            <a:r>
              <a:rPr lang="en-GB" b="1"/>
              <a:t>December 11th</a:t>
            </a:r>
            <a:r>
              <a:rPr lang="en-GB"/>
              <a:t>. We will do the final formatting on </a:t>
            </a:r>
            <a:r>
              <a:rPr lang="en-GB" b="1"/>
              <a:t>December 12th </a:t>
            </a:r>
            <a:r>
              <a:rPr lang="en-GB"/>
              <a:t>ahead of the workshop. We may also reorder the slides by theme.</a:t>
            </a:r>
            <a:endParaRPr/>
          </a:p>
          <a:p>
            <a:pPr marL="0" lvl="0" indent="0" algn="l" rtl="0">
              <a:spcBef>
                <a:spcPts val="1200"/>
              </a:spcBef>
              <a:spcAft>
                <a:spcPts val="0"/>
              </a:spcAft>
              <a:buNone/>
            </a:pPr>
            <a:r>
              <a:rPr lang="en-GB"/>
              <a:t>The presentations will be held after the introduction section</a:t>
            </a:r>
            <a:r>
              <a:rPr lang="en-GB" sz="1716" b="1">
                <a:highlight>
                  <a:srgbClr val="FFFFFF"/>
                </a:highlight>
                <a:latin typeface="Roboto"/>
                <a:ea typeface="Roboto"/>
                <a:cs typeface="Roboto"/>
                <a:sym typeface="Roboto"/>
              </a:rPr>
              <a:t> on the afternoon of 12th December</a:t>
            </a:r>
            <a:r>
              <a:rPr lang="en-GB"/>
              <a:t>, see the agenda at </a:t>
            </a:r>
            <a:r>
              <a:rPr lang="en-GB" u="sng">
                <a:solidFill>
                  <a:schemeClr val="hlink"/>
                </a:solidFill>
                <a:hlinkClick r:id="rId3"/>
              </a:rPr>
              <a:t>https://medialib.club/workshops</a:t>
            </a:r>
            <a:r>
              <a:rPr lang="en-GB"/>
              <a:t>.</a:t>
            </a:r>
            <a:endParaRPr/>
          </a:p>
          <a:p>
            <a:pPr marL="0" lvl="0" indent="0" algn="l" rtl="0">
              <a:spcBef>
                <a:spcPts val="1200"/>
              </a:spcBef>
              <a:spcAft>
                <a:spcPts val="0"/>
              </a:spcAft>
              <a:buNone/>
            </a:pPr>
            <a:r>
              <a:rPr lang="en-GB"/>
              <a:t>We start the session at 1pm London time. Each presentation should be no longer than 5 minutes. The aim of these presentations should be to introduce the presenter to the community to encourage collaborations; as such, it would be useful to mention in the presentation not just what you work on (</a:t>
            </a:r>
            <a:r>
              <a:rPr lang="en-GB" sz="1700">
                <a:highlight>
                  <a:srgbClr val="FFFFFF"/>
                </a:highlight>
                <a:latin typeface="Roboto"/>
                <a:ea typeface="Roboto"/>
                <a:cs typeface="Roboto"/>
                <a:sym typeface="Roboto"/>
              </a:rPr>
              <a:t>focusing on your experience with CT, using Python, specific domains and tools, recurrent challenges, organisation strategies of your teaching, etc</a:t>
            </a:r>
            <a:r>
              <a:rPr lang="en-GB"/>
              <a:t>), but also what you’re looking for from other participants. There will be opportunities to answer questions about your presentation in the following post-it session and during coffee breaks.</a:t>
            </a:r>
            <a:endParaRPr/>
          </a:p>
          <a:p>
            <a:pPr marL="0" lvl="0" indent="0" algn="l" rtl="0">
              <a:spcBef>
                <a:spcPts val="1200"/>
              </a:spcBef>
              <a:spcAft>
                <a:spcPts val="0"/>
              </a:spcAft>
              <a:buNone/>
            </a:pPr>
            <a:r>
              <a:rPr lang="en-GB"/>
              <a:t>We will present the whole deck from the organisers’ laptop.</a:t>
            </a:r>
            <a:endParaRPr/>
          </a:p>
          <a:p>
            <a:pPr marL="0" lvl="0" indent="0" algn="l" rtl="0">
              <a:spcBef>
                <a:spcPts val="1200"/>
              </a:spcBef>
              <a:spcAft>
                <a:spcPts val="1200"/>
              </a:spcAft>
              <a:buNone/>
            </a:pP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7_Office Theme">
  <a:themeElements>
    <a:clrScheme name="Durham University">
      <a:dk1>
        <a:srgbClr val="002A41"/>
      </a:dk1>
      <a:lt1>
        <a:sysClr val="window" lastClr="FFFFFF"/>
      </a:lt1>
      <a:dk2>
        <a:srgbClr val="54145A"/>
      </a:dk2>
      <a:lt2>
        <a:srgbClr val="CBA8B1"/>
      </a:lt2>
      <a:accent1>
        <a:srgbClr val="00AEEF"/>
      </a:accent1>
      <a:accent2>
        <a:srgbClr val="A5C8D0"/>
      </a:accent2>
      <a:accent3>
        <a:srgbClr val="AFA961"/>
      </a:accent3>
      <a:accent4>
        <a:srgbClr val="B3BDB1"/>
      </a:accent4>
      <a:accent5>
        <a:srgbClr val="FFD53A"/>
      </a:accent5>
      <a:accent6>
        <a:srgbClr val="DACDA2"/>
      </a:accent6>
      <a:hlink>
        <a:srgbClr val="BE1E2D"/>
      </a:hlink>
      <a:folHlink>
        <a:srgbClr val="B6AAA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Durham University_powerpoint 29.08.19 FINAL.potx" id="{15F0B36B-451E-467F-AC1D-6B634029385F}" vid="{75B5DF01-1AD8-4B24-959A-92377C0E24AC}"/>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1197</Words>
  <Application>Microsoft Office PowerPoint</Application>
  <PresentationFormat>On-screen Show (16:9)</PresentationFormat>
  <Paragraphs>151</Paragraphs>
  <Slides>21</Slides>
  <Notes>17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Arial</vt:lpstr>
      <vt:lpstr>Helvetica Neue</vt:lpstr>
      <vt:lpstr>Open Sans</vt:lpstr>
      <vt:lpstr>Times New Roman</vt:lpstr>
      <vt:lpstr>Roboto</vt:lpstr>
      <vt:lpstr>Calibri</vt:lpstr>
      <vt:lpstr>Lucida Grande</vt:lpstr>
      <vt:lpstr>Noto Sans</vt:lpstr>
      <vt:lpstr>Simple Light</vt:lpstr>
      <vt:lpstr>7_Office Theme</vt:lpstr>
      <vt:lpstr>PowerPoint Presentation</vt:lpstr>
      <vt:lpstr>PowerPoint Presentation</vt:lpstr>
      <vt:lpstr>AI in education</vt:lpstr>
      <vt:lpstr>Centre for Neurodiversity and Development</vt:lpstr>
      <vt:lpstr> </vt:lpstr>
      <vt:lpstr>PowerPoint Presentation</vt:lpstr>
      <vt:lpstr>PowerPoint Presentation</vt:lpstr>
      <vt:lpstr>Thank you so much for your attention!</vt:lpstr>
      <vt:lpstr>Instructions</vt:lpstr>
      <vt:lpstr>PowerPoint Presentation</vt:lpstr>
      <vt:lpstr>Research topics</vt:lpstr>
      <vt:lpstr>Programming Experience</vt:lpstr>
      <vt:lpstr>Teaching Experience on Programming</vt:lpstr>
      <vt:lpstr>Teaching Experience with MediaLib</vt:lpstr>
      <vt:lpstr>Eager to learn from the workshop</vt:lpstr>
      <vt:lpstr>PowerPoint Presentation</vt:lpstr>
      <vt:lpstr>Research field</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WANG, JINGYUN</cp:lastModifiedBy>
  <cp:revision>2</cp:revision>
  <dcterms:modified xsi:type="dcterms:W3CDTF">2022-12-12T10:55:58Z</dcterms:modified>
</cp:coreProperties>
</file>